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b2a2de8c4f49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370f045c844c5b"/>
  </p:sldMasterIdLst>
  <p:sldIdLst>
    <p:sldId xmlns:r="http://schemas.openxmlformats.org/officeDocument/2006/relationships" id="256" r:id="Rd2baf33a5e064c41"/>
    <p:sldId xmlns:r="http://schemas.openxmlformats.org/officeDocument/2006/relationships" id="257" r:id="R24d083ca79ac49fe"/>
    <p:sldId xmlns:r="http://schemas.openxmlformats.org/officeDocument/2006/relationships" id="258" r:id="Rf2d6974c8dd94671"/>
    <p:sldId xmlns:r="http://schemas.openxmlformats.org/officeDocument/2006/relationships" id="259" r:id="R941e40818e5a4217"/>
    <p:sldId xmlns:r="http://schemas.openxmlformats.org/officeDocument/2006/relationships" id="260" r:id="Rfcfac96b38284f05"/>
    <p:sldId xmlns:r="http://schemas.openxmlformats.org/officeDocument/2006/relationships" id="261" r:id="R484808a7e5cd4c10"/>
    <p:sldId xmlns:r="http://schemas.openxmlformats.org/officeDocument/2006/relationships" id="262" r:id="Rb1e3b6c04d1a4e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370f045c844c5b" /><Relationship Type="http://schemas.openxmlformats.org/officeDocument/2006/relationships/slide" Target="/ppt/slides/slide1.xml" Id="Rd2baf33a5e064c41" /><Relationship Type="http://schemas.openxmlformats.org/officeDocument/2006/relationships/slide" Target="/ppt/slides/slide2.xml" Id="R24d083ca79ac49fe" /><Relationship Type="http://schemas.openxmlformats.org/officeDocument/2006/relationships/slide" Target="/ppt/slides/slide3.xml" Id="Rf2d6974c8dd94671" /><Relationship Type="http://schemas.openxmlformats.org/officeDocument/2006/relationships/slide" Target="/ppt/slides/slide4.xml" Id="R941e40818e5a4217" /><Relationship Type="http://schemas.openxmlformats.org/officeDocument/2006/relationships/slide" Target="/ppt/slides/slide5.xml" Id="Rfcfac96b38284f05" /><Relationship Type="http://schemas.openxmlformats.org/officeDocument/2006/relationships/slide" Target="/ppt/slides/slide6.xml" Id="R484808a7e5cd4c10" /><Relationship Type="http://schemas.openxmlformats.org/officeDocument/2006/relationships/slide" Target="/ppt/slides/slide7.xml" Id="Rb1e3b6c04d1a4e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59ad08bd754b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a346233c1430f" /><Relationship Type="http://schemas.openxmlformats.org/officeDocument/2006/relationships/theme" Target="/ppt/slideMasters/theme/theme1.xml" Id="R8ae5257fc81147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0a346233c143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d9c75ee6d43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ec4ec56284e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6394074d344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cee1622ff4b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c5dea1f9a41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dda7340754d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68f9188ff40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ÆRØY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ÆRØY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ÆRØY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ÆRØY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ÆRØY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ÆRØY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8 193 982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12 562 578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15 750 297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ÆRØY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MALIN BJARØY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ÆRØY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Egenesgården, Jernbanegaten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3111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30 05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992 152 087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ÆRØY INVEST AS</a:t>
            </a:r>
          </a:p>
        </p:txBody>
      </p:sp>
    </p:spTree>
  </p:cSld>
  <p:clrMapOvr>
    <a:masterClrMapping xmlns:a="http://schemas.openxmlformats.org/drawingml/2006/main"/>
  </p:clrMapOvr>
</p:sld>
</file>