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5580ba850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b029d866741c2"/>
  </p:sldMasterIdLst>
  <p:sldIdLst>
    <p:sldId xmlns:r="http://schemas.openxmlformats.org/officeDocument/2006/relationships" id="256" r:id="Re6389ae606ea446e"/>
    <p:sldId xmlns:r="http://schemas.openxmlformats.org/officeDocument/2006/relationships" id="257" r:id="R3eba7915a7a340c7"/>
    <p:sldId xmlns:r="http://schemas.openxmlformats.org/officeDocument/2006/relationships" id="258" r:id="Rd9deff8e51ee4e59"/>
    <p:sldId xmlns:r="http://schemas.openxmlformats.org/officeDocument/2006/relationships" id="259" r:id="R84c6e35de70b4cdb"/>
    <p:sldId xmlns:r="http://schemas.openxmlformats.org/officeDocument/2006/relationships" id="260" r:id="R5bdd51380fcd449d"/>
    <p:sldId xmlns:r="http://schemas.openxmlformats.org/officeDocument/2006/relationships" id="261" r:id="Rc0ed95858b054588"/>
    <p:sldId xmlns:r="http://schemas.openxmlformats.org/officeDocument/2006/relationships" id="262" r:id="Rc8a915408b8a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b029d866741c2" /><Relationship Type="http://schemas.openxmlformats.org/officeDocument/2006/relationships/slide" Target="/ppt/slides/slide1.xml" Id="Re6389ae606ea446e" /><Relationship Type="http://schemas.openxmlformats.org/officeDocument/2006/relationships/slide" Target="/ppt/slides/slide2.xml" Id="R3eba7915a7a340c7" /><Relationship Type="http://schemas.openxmlformats.org/officeDocument/2006/relationships/slide" Target="/ppt/slides/slide3.xml" Id="Rd9deff8e51ee4e59" /><Relationship Type="http://schemas.openxmlformats.org/officeDocument/2006/relationships/slide" Target="/ppt/slides/slide4.xml" Id="R84c6e35de70b4cdb" /><Relationship Type="http://schemas.openxmlformats.org/officeDocument/2006/relationships/slide" Target="/ppt/slides/slide5.xml" Id="R5bdd51380fcd449d" /><Relationship Type="http://schemas.openxmlformats.org/officeDocument/2006/relationships/slide" Target="/ppt/slides/slide6.xml" Id="Rc0ed95858b054588" /><Relationship Type="http://schemas.openxmlformats.org/officeDocument/2006/relationships/slide" Target="/ppt/slides/slide7.xml" Id="Rc8a915408b8a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9dbeca0ad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464e780ff4d36" /><Relationship Type="http://schemas.openxmlformats.org/officeDocument/2006/relationships/theme" Target="/ppt/slideMasters/theme/theme1.xml" Id="Rc82cd62e17b8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464e780ff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6e3e867a5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39ea6b8de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71660d301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c08b2b715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afdc4c8e9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cc8f8dc4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9959ad7fd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VIGWARD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VIGWARD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11 592 576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21 562 895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BJARØY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Egenesgården, Grev Wedels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