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824417762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c586a4e7e54ae9"/>
  </p:sldMasterIdLst>
  <p:sldIdLst>
    <p:sldId xmlns:r="http://schemas.openxmlformats.org/officeDocument/2006/relationships" id="256" r:id="Rc2a8dc4cb6754e3d"/>
    <p:sldId xmlns:r="http://schemas.openxmlformats.org/officeDocument/2006/relationships" id="257" r:id="R45668fc490394ffc"/>
    <p:sldId xmlns:r="http://schemas.openxmlformats.org/officeDocument/2006/relationships" id="258" r:id="R28577ca120a342fc"/>
    <p:sldId xmlns:r="http://schemas.openxmlformats.org/officeDocument/2006/relationships" id="259" r:id="Rb0820a3f49424083"/>
    <p:sldId xmlns:r="http://schemas.openxmlformats.org/officeDocument/2006/relationships" id="260" r:id="Rcf0edf47ba924b20"/>
    <p:sldId xmlns:r="http://schemas.openxmlformats.org/officeDocument/2006/relationships" id="261" r:id="R8ec9147e13234b3f"/>
    <p:sldId xmlns:r="http://schemas.openxmlformats.org/officeDocument/2006/relationships" id="262" r:id="R47381578718f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586a4e7e54ae9" /><Relationship Type="http://schemas.openxmlformats.org/officeDocument/2006/relationships/slide" Target="/ppt/slides/slide1.xml" Id="Rc2a8dc4cb6754e3d" /><Relationship Type="http://schemas.openxmlformats.org/officeDocument/2006/relationships/slide" Target="/ppt/slides/slide2.xml" Id="R45668fc490394ffc" /><Relationship Type="http://schemas.openxmlformats.org/officeDocument/2006/relationships/slide" Target="/ppt/slides/slide3.xml" Id="R28577ca120a342fc" /><Relationship Type="http://schemas.openxmlformats.org/officeDocument/2006/relationships/slide" Target="/ppt/slides/slide4.xml" Id="Rb0820a3f49424083" /><Relationship Type="http://schemas.openxmlformats.org/officeDocument/2006/relationships/slide" Target="/ppt/slides/slide5.xml" Id="Rcf0edf47ba924b20" /><Relationship Type="http://schemas.openxmlformats.org/officeDocument/2006/relationships/slide" Target="/ppt/slides/slide6.xml" Id="R8ec9147e13234b3f" /><Relationship Type="http://schemas.openxmlformats.org/officeDocument/2006/relationships/slide" Target="/ppt/slides/slide7.xml" Id="R47381578718f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1aa903d96e40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3e9b8ef964c2d" /><Relationship Type="http://schemas.openxmlformats.org/officeDocument/2006/relationships/theme" Target="/ppt/slideMasters/theme/theme1.xml" Id="R2530a59589f94d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3e9b8ef964c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edec9894b4b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f4bfbcc94e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826daff674c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4443e92b6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a756fd3f24b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248e59de48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f8a71f500441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AMG INVEST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3 746 640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7 178 884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7 214 805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MONSEN ARE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K Monsen, Haukvegen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3940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54 94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992 156 147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AMG INVEST AS</a:t>
            </a:r>
          </a:p>
        </p:txBody>
      </p:sp>
    </p:spTree>
  </p:cSld>
  <p:clrMapOvr>
    <a:masterClrMapping xmlns:a="http://schemas.openxmlformats.org/drawingml/2006/main"/>
  </p:clrMapOvr>
</p:sld>
</file>