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b3abc29a7041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0f6003034f4ad8"/>
  </p:sldMasterIdLst>
  <p:sldIdLst>
    <p:sldId xmlns:r="http://schemas.openxmlformats.org/officeDocument/2006/relationships" id="256" r:id="R961938a405644ff0"/>
    <p:sldId xmlns:r="http://schemas.openxmlformats.org/officeDocument/2006/relationships" id="257" r:id="R5a76b0893ad34a48"/>
    <p:sldId xmlns:r="http://schemas.openxmlformats.org/officeDocument/2006/relationships" id="258" r:id="Rc99e833d4d12458f"/>
    <p:sldId xmlns:r="http://schemas.openxmlformats.org/officeDocument/2006/relationships" id="259" r:id="R29b8f1b0fba545ce"/>
    <p:sldId xmlns:r="http://schemas.openxmlformats.org/officeDocument/2006/relationships" id="260" r:id="R3b8a5fafb7b64362"/>
    <p:sldId xmlns:r="http://schemas.openxmlformats.org/officeDocument/2006/relationships" id="261" r:id="Red5f768fd999452f"/>
    <p:sldId xmlns:r="http://schemas.openxmlformats.org/officeDocument/2006/relationships" id="262" r:id="Rfd0f7dbe580743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0f6003034f4ad8" /><Relationship Type="http://schemas.openxmlformats.org/officeDocument/2006/relationships/slide" Target="/ppt/slides/slide1.xml" Id="R961938a405644ff0" /><Relationship Type="http://schemas.openxmlformats.org/officeDocument/2006/relationships/slide" Target="/ppt/slides/slide2.xml" Id="R5a76b0893ad34a48" /><Relationship Type="http://schemas.openxmlformats.org/officeDocument/2006/relationships/slide" Target="/ppt/slides/slide3.xml" Id="Rc99e833d4d12458f" /><Relationship Type="http://schemas.openxmlformats.org/officeDocument/2006/relationships/slide" Target="/ppt/slides/slide4.xml" Id="R29b8f1b0fba545ce" /><Relationship Type="http://schemas.openxmlformats.org/officeDocument/2006/relationships/slide" Target="/ppt/slides/slide5.xml" Id="R3b8a5fafb7b64362" /><Relationship Type="http://schemas.openxmlformats.org/officeDocument/2006/relationships/slide" Target="/ppt/slides/slide6.xml" Id="Red5f768fd999452f" /><Relationship Type="http://schemas.openxmlformats.org/officeDocument/2006/relationships/slide" Target="/ppt/slides/slide7.xml" Id="Rfd0f7dbe580743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401154d58c40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de545f6304547" /><Relationship Type="http://schemas.openxmlformats.org/officeDocument/2006/relationships/theme" Target="/ppt/slideMasters/theme/theme1.xml" Id="R34b213e29b9045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1de545f63045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fce90a69742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3267f23e049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e01f367d043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54de819594e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0aa78f1cc42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9a029800545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2c2bfcbbc41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DREVLAND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DREVLAND HOLDING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1 583 147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13 196 818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15 490 136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SÆTERSTAD DREVLAND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DREVLAND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Alfheimgata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8663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kdrevlan@online.no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992 191 279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DREVLAND HOLDING AS</a:t>
            </a:r>
          </a:p>
        </p:txBody>
      </p:sp>
    </p:spTree>
  </p:cSld>
  <p:clrMapOvr>
    <a:masterClrMapping xmlns:a="http://schemas.openxmlformats.org/drawingml/2006/main"/>
  </p:clrMapOvr>
</p:sld>
</file>