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6f36e4732742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ea443b2f04238"/>
  </p:sldMasterIdLst>
  <p:sldIdLst>
    <p:sldId xmlns:r="http://schemas.openxmlformats.org/officeDocument/2006/relationships" id="256" r:id="R3f50f3a8869f4081"/>
    <p:sldId xmlns:r="http://schemas.openxmlformats.org/officeDocument/2006/relationships" id="257" r:id="Rd507bd1e5da04cfb"/>
    <p:sldId xmlns:r="http://schemas.openxmlformats.org/officeDocument/2006/relationships" id="258" r:id="Rf9ab79f9c4384087"/>
    <p:sldId xmlns:r="http://schemas.openxmlformats.org/officeDocument/2006/relationships" id="259" r:id="R9f468d9ddcc5447c"/>
    <p:sldId xmlns:r="http://schemas.openxmlformats.org/officeDocument/2006/relationships" id="260" r:id="R1984e5cea90a472a"/>
    <p:sldId xmlns:r="http://schemas.openxmlformats.org/officeDocument/2006/relationships" id="261" r:id="R2753d7a324c842a8"/>
    <p:sldId xmlns:r="http://schemas.openxmlformats.org/officeDocument/2006/relationships" id="262" r:id="R093405d036ae42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ea443b2f04238" /><Relationship Type="http://schemas.openxmlformats.org/officeDocument/2006/relationships/slide" Target="/ppt/slides/slide1.xml" Id="R3f50f3a8869f4081" /><Relationship Type="http://schemas.openxmlformats.org/officeDocument/2006/relationships/slide" Target="/ppt/slides/slide2.xml" Id="Rd507bd1e5da04cfb" /><Relationship Type="http://schemas.openxmlformats.org/officeDocument/2006/relationships/slide" Target="/ppt/slides/slide3.xml" Id="Rf9ab79f9c4384087" /><Relationship Type="http://schemas.openxmlformats.org/officeDocument/2006/relationships/slide" Target="/ppt/slides/slide4.xml" Id="R9f468d9ddcc5447c" /><Relationship Type="http://schemas.openxmlformats.org/officeDocument/2006/relationships/slide" Target="/ppt/slides/slide5.xml" Id="R1984e5cea90a472a" /><Relationship Type="http://schemas.openxmlformats.org/officeDocument/2006/relationships/slide" Target="/ppt/slides/slide6.xml" Id="R2753d7a324c842a8" /><Relationship Type="http://schemas.openxmlformats.org/officeDocument/2006/relationships/slide" Target="/ppt/slides/slide7.xml" Id="R093405d036ae42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e846e317948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188c5da3049e0" /><Relationship Type="http://schemas.openxmlformats.org/officeDocument/2006/relationships/theme" Target="/ppt/slideMasters/theme/theme1.xml" Id="R32f18fc6df46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188c5da30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3b6153f164b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36d2ce543343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cecd4cf9949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a38080915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de0d6b0f940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d7984c697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dcf22a31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SUBCOM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SUBCOM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−81 774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402 199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16 809 732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16 857 261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SAMUELSEN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Grotnes alle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992 200 502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SUBCOM AS</a:t>
            </a:r>
          </a:p>
        </p:txBody>
      </p:sp>
    </p:spTree>
  </p:cSld>
  <p:clrMapOvr>
    <a:masterClrMapping xmlns:a="http://schemas.openxmlformats.org/drawingml/2006/main"/>
  </p:clrMapOvr>
</p:sld>
</file>