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b1e4ab325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c8b61d4304444"/>
  </p:sldMasterIdLst>
  <p:sldIdLst>
    <p:sldId xmlns:r="http://schemas.openxmlformats.org/officeDocument/2006/relationships" id="256" r:id="R3d113ca92cde4f1f"/>
    <p:sldId xmlns:r="http://schemas.openxmlformats.org/officeDocument/2006/relationships" id="257" r:id="Rc50bfef423284f34"/>
    <p:sldId xmlns:r="http://schemas.openxmlformats.org/officeDocument/2006/relationships" id="258" r:id="R6659ba6da1ca439b"/>
    <p:sldId xmlns:r="http://schemas.openxmlformats.org/officeDocument/2006/relationships" id="259" r:id="R6d4ccb26f42f49ea"/>
    <p:sldId xmlns:r="http://schemas.openxmlformats.org/officeDocument/2006/relationships" id="260" r:id="Rd391accea19e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c8b61d4304444" /><Relationship Type="http://schemas.openxmlformats.org/officeDocument/2006/relationships/slide" Target="/ppt/slides/slide1.xml" Id="R3d113ca92cde4f1f" /><Relationship Type="http://schemas.openxmlformats.org/officeDocument/2006/relationships/slide" Target="/ppt/slides/slide2.xml" Id="Rc50bfef423284f34" /><Relationship Type="http://schemas.openxmlformats.org/officeDocument/2006/relationships/slide" Target="/ppt/slides/slide3.xml" Id="R6659ba6da1ca439b" /><Relationship Type="http://schemas.openxmlformats.org/officeDocument/2006/relationships/slide" Target="/ppt/slides/slide4.xml" Id="R6d4ccb26f42f49ea" /><Relationship Type="http://schemas.openxmlformats.org/officeDocument/2006/relationships/slide" Target="/ppt/slides/slide5.xml" Id="Rd391accea19e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0ed27a38d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8f9ae3ac490a" /><Relationship Type="http://schemas.openxmlformats.org/officeDocument/2006/relationships/theme" Target="/ppt/slideMasters/theme/theme1.xml" Id="R4e9fa3dfe3c1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f8f9ae3ac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c02daf5f6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2cfb61d9a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b642b53fa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4d039b0e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9df862de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DER DU BOR - (DDB)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DER DU BOR - (DDB)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post@derdubor.org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www.derdubor.org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992 209 208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DER DU BOR - (DDB)</a:t>
            </a:r>
          </a:p>
        </p:txBody>
      </p:sp>
    </p:spTree>
  </p:cSld>
  <p:clrMapOvr>
    <a:masterClrMapping xmlns:a="http://schemas.openxmlformats.org/drawingml/2006/main"/>
  </p:clrMapOvr>
</p:sld>
</file>