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fe3d4839f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4b70bb7684193"/>
  </p:sldMasterIdLst>
  <p:sldIdLst>
    <p:sldId xmlns:r="http://schemas.openxmlformats.org/officeDocument/2006/relationships" id="256" r:id="R91b1058cfc774722"/>
    <p:sldId xmlns:r="http://schemas.openxmlformats.org/officeDocument/2006/relationships" id="257" r:id="Rbdcd7c9d81d54876"/>
    <p:sldId xmlns:r="http://schemas.openxmlformats.org/officeDocument/2006/relationships" id="258" r:id="Re859889e3a5b42dc"/>
    <p:sldId xmlns:r="http://schemas.openxmlformats.org/officeDocument/2006/relationships" id="259" r:id="R852cea9648f64565"/>
    <p:sldId xmlns:r="http://schemas.openxmlformats.org/officeDocument/2006/relationships" id="260" r:id="R79409b7d7b9a4175"/>
    <p:sldId xmlns:r="http://schemas.openxmlformats.org/officeDocument/2006/relationships" id="261" r:id="R531fdadcf7994a57"/>
    <p:sldId xmlns:r="http://schemas.openxmlformats.org/officeDocument/2006/relationships" id="262" r:id="R2d883459b89e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4b70bb7684193" /><Relationship Type="http://schemas.openxmlformats.org/officeDocument/2006/relationships/slide" Target="/ppt/slides/slide1.xml" Id="R91b1058cfc774722" /><Relationship Type="http://schemas.openxmlformats.org/officeDocument/2006/relationships/slide" Target="/ppt/slides/slide2.xml" Id="Rbdcd7c9d81d54876" /><Relationship Type="http://schemas.openxmlformats.org/officeDocument/2006/relationships/slide" Target="/ppt/slides/slide3.xml" Id="Re859889e3a5b42dc" /><Relationship Type="http://schemas.openxmlformats.org/officeDocument/2006/relationships/slide" Target="/ppt/slides/slide4.xml" Id="R852cea9648f64565" /><Relationship Type="http://schemas.openxmlformats.org/officeDocument/2006/relationships/slide" Target="/ppt/slides/slide5.xml" Id="R79409b7d7b9a4175" /><Relationship Type="http://schemas.openxmlformats.org/officeDocument/2006/relationships/slide" Target="/ppt/slides/slide6.xml" Id="R531fdadcf7994a57" /><Relationship Type="http://schemas.openxmlformats.org/officeDocument/2006/relationships/slide" Target="/ppt/slides/slide7.xml" Id="R2d883459b89e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7ed3bcbcb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b7cdc9af4f4f" /><Relationship Type="http://schemas.openxmlformats.org/officeDocument/2006/relationships/theme" Target="/ppt/slideMasters/theme/theme1.xml" Id="Re12bddd8192e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ab7cdc9af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83d31cb7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76f52692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3fe2ef8a5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2e780abc742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350d64d2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a76dcfa52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4921c3d7d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REVISJONSKONTOR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5 285 965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MADSEN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 JULIUSSEN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rune@mossrevisjon.no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992 227 249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