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20f139299048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2042e004cb4b3e"/>
  </p:sldMasterIdLst>
  <p:sldIdLst>
    <p:sldId xmlns:r="http://schemas.openxmlformats.org/officeDocument/2006/relationships" id="256" r:id="R1bcccb7c9edd4596"/>
    <p:sldId xmlns:r="http://schemas.openxmlformats.org/officeDocument/2006/relationships" id="257" r:id="R293e51627a4645ea"/>
    <p:sldId xmlns:r="http://schemas.openxmlformats.org/officeDocument/2006/relationships" id="258" r:id="R937f55a1bbb44497"/>
    <p:sldId xmlns:r="http://schemas.openxmlformats.org/officeDocument/2006/relationships" id="259" r:id="R06a307541cda4f57"/>
    <p:sldId xmlns:r="http://schemas.openxmlformats.org/officeDocument/2006/relationships" id="260" r:id="Raecedb8cb04b40ba"/>
    <p:sldId xmlns:r="http://schemas.openxmlformats.org/officeDocument/2006/relationships" id="261" r:id="R4757ade7690040a0"/>
    <p:sldId xmlns:r="http://schemas.openxmlformats.org/officeDocument/2006/relationships" id="262" r:id="R7e02611d0e784b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042e004cb4b3e" /><Relationship Type="http://schemas.openxmlformats.org/officeDocument/2006/relationships/slide" Target="/ppt/slides/slide1.xml" Id="R1bcccb7c9edd4596" /><Relationship Type="http://schemas.openxmlformats.org/officeDocument/2006/relationships/slide" Target="/ppt/slides/slide2.xml" Id="R293e51627a4645ea" /><Relationship Type="http://schemas.openxmlformats.org/officeDocument/2006/relationships/slide" Target="/ppt/slides/slide3.xml" Id="R937f55a1bbb44497" /><Relationship Type="http://schemas.openxmlformats.org/officeDocument/2006/relationships/slide" Target="/ppt/slides/slide4.xml" Id="R06a307541cda4f57" /><Relationship Type="http://schemas.openxmlformats.org/officeDocument/2006/relationships/slide" Target="/ppt/slides/slide5.xml" Id="Raecedb8cb04b40ba" /><Relationship Type="http://schemas.openxmlformats.org/officeDocument/2006/relationships/slide" Target="/ppt/slides/slide6.xml" Id="R4757ade7690040a0" /><Relationship Type="http://schemas.openxmlformats.org/officeDocument/2006/relationships/slide" Target="/ppt/slides/slide7.xml" Id="R7e02611d0e784b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8716cce944f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eccb7df744236" /><Relationship Type="http://schemas.openxmlformats.org/officeDocument/2006/relationships/theme" Target="/ppt/slideMasters/theme/theme1.xml" Id="R4ab6ace25bbb44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7eccb7df7442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98297fac849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b1650317d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fd0a3af5744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d7df706a644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1f49d18f5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f1f543b8947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376fa197a41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SKOGENG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SKOGENG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−314 896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17 411 020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20 422 573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FORBERG SKOGENG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 EUGEN FORBERG-SKOGENG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STEIN-ERIK SKOGENG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Strømsborgveien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35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skogeng@online.no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992 229 551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SKOGENG CONSULTING AS</a:t>
            </a:r>
          </a:p>
        </p:txBody>
      </p:sp>
    </p:spTree>
  </p:cSld>
  <p:clrMapOvr>
    <a:masterClrMapping xmlns:a="http://schemas.openxmlformats.org/drawingml/2006/main"/>
  </p:clrMapOvr>
</p:sld>
</file>