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6d58aa5fed4f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4f4cff47e46c9"/>
  </p:sldMasterIdLst>
  <p:sldIdLst>
    <p:sldId xmlns:r="http://schemas.openxmlformats.org/officeDocument/2006/relationships" id="256" r:id="R5ead8357d0e34a61"/>
    <p:sldId xmlns:r="http://schemas.openxmlformats.org/officeDocument/2006/relationships" id="257" r:id="Rd316dfc7189a4a1b"/>
    <p:sldId xmlns:r="http://schemas.openxmlformats.org/officeDocument/2006/relationships" id="258" r:id="Rc8e32df2d7ba4c57"/>
    <p:sldId xmlns:r="http://schemas.openxmlformats.org/officeDocument/2006/relationships" id="259" r:id="R2fdda4ac1f8b4ec4"/>
    <p:sldId xmlns:r="http://schemas.openxmlformats.org/officeDocument/2006/relationships" id="260" r:id="R14a24285c6154c1b"/>
    <p:sldId xmlns:r="http://schemas.openxmlformats.org/officeDocument/2006/relationships" id="261" r:id="R4ad34fe93f634bbd"/>
    <p:sldId xmlns:r="http://schemas.openxmlformats.org/officeDocument/2006/relationships" id="262" r:id="R246701213d7a44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4f4cff47e46c9" /><Relationship Type="http://schemas.openxmlformats.org/officeDocument/2006/relationships/slide" Target="/ppt/slides/slide1.xml" Id="R5ead8357d0e34a61" /><Relationship Type="http://schemas.openxmlformats.org/officeDocument/2006/relationships/slide" Target="/ppt/slides/slide2.xml" Id="Rd316dfc7189a4a1b" /><Relationship Type="http://schemas.openxmlformats.org/officeDocument/2006/relationships/slide" Target="/ppt/slides/slide3.xml" Id="Rc8e32df2d7ba4c57" /><Relationship Type="http://schemas.openxmlformats.org/officeDocument/2006/relationships/slide" Target="/ppt/slides/slide4.xml" Id="R2fdda4ac1f8b4ec4" /><Relationship Type="http://schemas.openxmlformats.org/officeDocument/2006/relationships/slide" Target="/ppt/slides/slide5.xml" Id="R14a24285c6154c1b" /><Relationship Type="http://schemas.openxmlformats.org/officeDocument/2006/relationships/slide" Target="/ppt/slides/slide6.xml" Id="R4ad34fe93f634bbd" /><Relationship Type="http://schemas.openxmlformats.org/officeDocument/2006/relationships/slide" Target="/ppt/slides/slide7.xml" Id="R246701213d7a44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0402cfc27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333ff1bcf4e02" /><Relationship Type="http://schemas.openxmlformats.org/officeDocument/2006/relationships/theme" Target="/ppt/slideMasters/theme/theme1.xml" Id="R98dee15e09b74d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d333ff1bcf4e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618adcfa4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b1ccd5309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fcb091969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e7f8de66a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abfd446114d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f7e0605094b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923988cba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SKI &amp; SPA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SKI &amp; SPA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203 347 530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7 992 221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48 833 613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Bøeseter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bergan@norefjellskiogspa.no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www.norefjellsparesort.no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992 303 670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