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0c3b186cac40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2e613843444c62"/>
  </p:sldMasterIdLst>
  <p:sldIdLst>
    <p:sldId xmlns:r="http://schemas.openxmlformats.org/officeDocument/2006/relationships" id="256" r:id="R792ef2cbf23149a4"/>
    <p:sldId xmlns:r="http://schemas.openxmlformats.org/officeDocument/2006/relationships" id="257" r:id="R56268a543e8d4ef0"/>
    <p:sldId xmlns:r="http://schemas.openxmlformats.org/officeDocument/2006/relationships" id="258" r:id="R93ac5763f68f4f57"/>
    <p:sldId xmlns:r="http://schemas.openxmlformats.org/officeDocument/2006/relationships" id="259" r:id="Rf4bc0da18e014928"/>
    <p:sldId xmlns:r="http://schemas.openxmlformats.org/officeDocument/2006/relationships" id="260" r:id="Rb27ed286368040f2"/>
    <p:sldId xmlns:r="http://schemas.openxmlformats.org/officeDocument/2006/relationships" id="261" r:id="Ra4809bcb2bab4e92"/>
    <p:sldId xmlns:r="http://schemas.openxmlformats.org/officeDocument/2006/relationships" id="262" r:id="R8eb07c1987984b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e613843444c62" /><Relationship Type="http://schemas.openxmlformats.org/officeDocument/2006/relationships/slide" Target="/ppt/slides/slide1.xml" Id="R792ef2cbf23149a4" /><Relationship Type="http://schemas.openxmlformats.org/officeDocument/2006/relationships/slide" Target="/ppt/slides/slide2.xml" Id="R56268a543e8d4ef0" /><Relationship Type="http://schemas.openxmlformats.org/officeDocument/2006/relationships/slide" Target="/ppt/slides/slide3.xml" Id="R93ac5763f68f4f57" /><Relationship Type="http://schemas.openxmlformats.org/officeDocument/2006/relationships/slide" Target="/ppt/slides/slide4.xml" Id="Rf4bc0da18e014928" /><Relationship Type="http://schemas.openxmlformats.org/officeDocument/2006/relationships/slide" Target="/ppt/slides/slide5.xml" Id="Rb27ed286368040f2" /><Relationship Type="http://schemas.openxmlformats.org/officeDocument/2006/relationships/slide" Target="/ppt/slides/slide6.xml" Id="Ra4809bcb2bab4e92" /><Relationship Type="http://schemas.openxmlformats.org/officeDocument/2006/relationships/slide" Target="/ppt/slides/slide7.xml" Id="R8eb07c1987984b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a0b0cd2c14a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9060f50a64eb4" /><Relationship Type="http://schemas.openxmlformats.org/officeDocument/2006/relationships/theme" Target="/ppt/slideMasters/theme/theme1.xml" Id="R3267276dde0549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79060f50a64e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b17961b504d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ceabd5be648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aaaa4d67e49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e7d58ca9b4d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a65c878dd42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0542ec91d4c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1e9b8dd5042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BØMMELØY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1 071 890 000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1 072 714 000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BAIA IV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SKÅRETREBOEN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TOREI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ZAHLAHUSET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BAIA IV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SKÅRETREBOEN AS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992 353 465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BØMMELØY AS</a:t>
            </a:r>
          </a:p>
        </p:txBody>
      </p:sp>
    </p:spTree>
  </p:cSld>
  <p:clrMapOvr>
    <a:masterClrMapping xmlns:a="http://schemas.openxmlformats.org/drawingml/2006/main"/>
  </p:clrMapOvr>
</p:sld>
</file>