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c0c179ec9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edf10752e41d4"/>
  </p:sldMasterIdLst>
  <p:sldIdLst>
    <p:sldId xmlns:r="http://schemas.openxmlformats.org/officeDocument/2006/relationships" id="256" r:id="R2262b66464a74fcf"/>
    <p:sldId xmlns:r="http://schemas.openxmlformats.org/officeDocument/2006/relationships" id="257" r:id="R83df2295a3474c2c"/>
    <p:sldId xmlns:r="http://schemas.openxmlformats.org/officeDocument/2006/relationships" id="258" r:id="R1f62907d960b4821"/>
    <p:sldId xmlns:r="http://schemas.openxmlformats.org/officeDocument/2006/relationships" id="259" r:id="Rc5479e3d7f2d4da5"/>
    <p:sldId xmlns:r="http://schemas.openxmlformats.org/officeDocument/2006/relationships" id="260" r:id="R8a130b50de284316"/>
    <p:sldId xmlns:r="http://schemas.openxmlformats.org/officeDocument/2006/relationships" id="261" r:id="Rf927e328ee2a4032"/>
    <p:sldId xmlns:r="http://schemas.openxmlformats.org/officeDocument/2006/relationships" id="262" r:id="Rea55ac1a40f7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edf10752e41d4" /><Relationship Type="http://schemas.openxmlformats.org/officeDocument/2006/relationships/slide" Target="/ppt/slides/slide1.xml" Id="R2262b66464a74fcf" /><Relationship Type="http://schemas.openxmlformats.org/officeDocument/2006/relationships/slide" Target="/ppt/slides/slide2.xml" Id="R83df2295a3474c2c" /><Relationship Type="http://schemas.openxmlformats.org/officeDocument/2006/relationships/slide" Target="/ppt/slides/slide3.xml" Id="R1f62907d960b4821" /><Relationship Type="http://schemas.openxmlformats.org/officeDocument/2006/relationships/slide" Target="/ppt/slides/slide4.xml" Id="Rc5479e3d7f2d4da5" /><Relationship Type="http://schemas.openxmlformats.org/officeDocument/2006/relationships/slide" Target="/ppt/slides/slide5.xml" Id="R8a130b50de284316" /><Relationship Type="http://schemas.openxmlformats.org/officeDocument/2006/relationships/slide" Target="/ppt/slides/slide6.xml" Id="Rf927e328ee2a4032" /><Relationship Type="http://schemas.openxmlformats.org/officeDocument/2006/relationships/slide" Target="/ppt/slides/slide7.xml" Id="Rea55ac1a40f7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260740ab8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a633160f64174" /><Relationship Type="http://schemas.openxmlformats.org/officeDocument/2006/relationships/theme" Target="/ppt/slideMasters/theme/theme1.xml" Id="R329936aa14c7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a633160f6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90b69e46e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2d264b77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f7e3a33c2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511492211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b3ccafb74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ba17bbf88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5e0e02fb6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 INVEST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KJERSTI 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TØRNBLAD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Raumnessaga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