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e632ab3c5b4b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5dd4087252432e"/>
  </p:sldMasterIdLst>
  <p:sldIdLst>
    <p:sldId xmlns:r="http://schemas.openxmlformats.org/officeDocument/2006/relationships" id="256" r:id="R9e970b7033054dcf"/>
    <p:sldId xmlns:r="http://schemas.openxmlformats.org/officeDocument/2006/relationships" id="257" r:id="Rfc1c738a470b44e9"/>
    <p:sldId xmlns:r="http://schemas.openxmlformats.org/officeDocument/2006/relationships" id="258" r:id="Rd347f18236ad4195"/>
    <p:sldId xmlns:r="http://schemas.openxmlformats.org/officeDocument/2006/relationships" id="259" r:id="R1ae8c0c887a947d5"/>
    <p:sldId xmlns:r="http://schemas.openxmlformats.org/officeDocument/2006/relationships" id="260" r:id="R41ab030c71644400"/>
    <p:sldId xmlns:r="http://schemas.openxmlformats.org/officeDocument/2006/relationships" id="261" r:id="Rfb99d41f5fa14386"/>
    <p:sldId xmlns:r="http://schemas.openxmlformats.org/officeDocument/2006/relationships" id="262" r:id="R4394a7b613df49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5dd4087252432e" /><Relationship Type="http://schemas.openxmlformats.org/officeDocument/2006/relationships/slide" Target="/ppt/slides/slide1.xml" Id="R9e970b7033054dcf" /><Relationship Type="http://schemas.openxmlformats.org/officeDocument/2006/relationships/slide" Target="/ppt/slides/slide2.xml" Id="Rfc1c738a470b44e9" /><Relationship Type="http://schemas.openxmlformats.org/officeDocument/2006/relationships/slide" Target="/ppt/slides/slide3.xml" Id="Rd347f18236ad4195" /><Relationship Type="http://schemas.openxmlformats.org/officeDocument/2006/relationships/slide" Target="/ppt/slides/slide4.xml" Id="R1ae8c0c887a947d5" /><Relationship Type="http://schemas.openxmlformats.org/officeDocument/2006/relationships/slide" Target="/ppt/slides/slide5.xml" Id="R41ab030c71644400" /><Relationship Type="http://schemas.openxmlformats.org/officeDocument/2006/relationships/slide" Target="/ppt/slides/slide6.xml" Id="Rfb99d41f5fa14386" /><Relationship Type="http://schemas.openxmlformats.org/officeDocument/2006/relationships/slide" Target="/ppt/slides/slide7.xml" Id="R4394a7b613df49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35818e9874f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72ec0979645ca" /><Relationship Type="http://schemas.openxmlformats.org/officeDocument/2006/relationships/theme" Target="/ppt/slideMasters/theme/theme1.xml" Id="R3454aa0577a442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472ec0979645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050d23c1b4d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a9f53302f4e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93b2d69fa48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7a4b9f6ce4c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301eb3c5543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1d752525a41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4ce5e7b6241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DIRECTA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DIRECTA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29 984 834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7 474 542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5 956 454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6 589 345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15 793 491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Skjebergveien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1739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26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jorn@skjeberg-regnskapskontor.no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www.directa.no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992 356 898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