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95b9b2a48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3b842c9ca4266"/>
  </p:sldMasterIdLst>
  <p:sldIdLst>
    <p:sldId xmlns:r="http://schemas.openxmlformats.org/officeDocument/2006/relationships" id="256" r:id="R5ff9b5d8d3d741a0"/>
    <p:sldId xmlns:r="http://schemas.openxmlformats.org/officeDocument/2006/relationships" id="257" r:id="R5812520ceabc4841"/>
    <p:sldId xmlns:r="http://schemas.openxmlformats.org/officeDocument/2006/relationships" id="258" r:id="R94f2cc79dedf4531"/>
    <p:sldId xmlns:r="http://schemas.openxmlformats.org/officeDocument/2006/relationships" id="259" r:id="R4a28e7de70f043a2"/>
    <p:sldId xmlns:r="http://schemas.openxmlformats.org/officeDocument/2006/relationships" id="260" r:id="Rc9b5da3a1fe94863"/>
    <p:sldId xmlns:r="http://schemas.openxmlformats.org/officeDocument/2006/relationships" id="261" r:id="R62da91490e11476a"/>
    <p:sldId xmlns:r="http://schemas.openxmlformats.org/officeDocument/2006/relationships" id="262" r:id="Rd7d665ae670946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3b842c9ca4266" /><Relationship Type="http://schemas.openxmlformats.org/officeDocument/2006/relationships/slide" Target="/ppt/slides/slide1.xml" Id="R5ff9b5d8d3d741a0" /><Relationship Type="http://schemas.openxmlformats.org/officeDocument/2006/relationships/slide" Target="/ppt/slides/slide2.xml" Id="R5812520ceabc4841" /><Relationship Type="http://schemas.openxmlformats.org/officeDocument/2006/relationships/slide" Target="/ppt/slides/slide3.xml" Id="R94f2cc79dedf4531" /><Relationship Type="http://schemas.openxmlformats.org/officeDocument/2006/relationships/slide" Target="/ppt/slides/slide4.xml" Id="R4a28e7de70f043a2" /><Relationship Type="http://schemas.openxmlformats.org/officeDocument/2006/relationships/slide" Target="/ppt/slides/slide5.xml" Id="Rc9b5da3a1fe94863" /><Relationship Type="http://schemas.openxmlformats.org/officeDocument/2006/relationships/slide" Target="/ppt/slides/slide6.xml" Id="R62da91490e11476a" /><Relationship Type="http://schemas.openxmlformats.org/officeDocument/2006/relationships/slide" Target="/ppt/slides/slide7.xml" Id="Rd7d665ae670946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47eb2b504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1dacefa2e41da" /><Relationship Type="http://schemas.openxmlformats.org/officeDocument/2006/relationships/theme" Target="/ppt/slideMasters/theme/theme1.xml" Id="R38f8000b4bd7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1dacefa2e41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3e2ab8dbf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bec0d0906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81f17c74c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037261379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9cf282be5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fb83ded4a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36f4b034f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