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7d65dc9b2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e5675a86cc48ac"/>
  </p:sldMasterIdLst>
  <p:sldIdLst>
    <p:sldId xmlns:r="http://schemas.openxmlformats.org/officeDocument/2006/relationships" id="256" r:id="Rd0321293f4614a25"/>
    <p:sldId xmlns:r="http://schemas.openxmlformats.org/officeDocument/2006/relationships" id="257" r:id="R9f6e8d85f8ec4b88"/>
    <p:sldId xmlns:r="http://schemas.openxmlformats.org/officeDocument/2006/relationships" id="258" r:id="R11cc3f1519b94fb7"/>
    <p:sldId xmlns:r="http://schemas.openxmlformats.org/officeDocument/2006/relationships" id="259" r:id="R408fcf61643948b0"/>
    <p:sldId xmlns:r="http://schemas.openxmlformats.org/officeDocument/2006/relationships" id="260" r:id="Rfa6c3caf2c9f47db"/>
    <p:sldId xmlns:r="http://schemas.openxmlformats.org/officeDocument/2006/relationships" id="261" r:id="R2836150bf6d04322"/>
    <p:sldId xmlns:r="http://schemas.openxmlformats.org/officeDocument/2006/relationships" id="262" r:id="R92fc81c203184e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5675a86cc48ac" /><Relationship Type="http://schemas.openxmlformats.org/officeDocument/2006/relationships/slide" Target="/ppt/slides/slide1.xml" Id="Rd0321293f4614a25" /><Relationship Type="http://schemas.openxmlformats.org/officeDocument/2006/relationships/slide" Target="/ppt/slides/slide2.xml" Id="R9f6e8d85f8ec4b88" /><Relationship Type="http://schemas.openxmlformats.org/officeDocument/2006/relationships/slide" Target="/ppt/slides/slide3.xml" Id="R11cc3f1519b94fb7" /><Relationship Type="http://schemas.openxmlformats.org/officeDocument/2006/relationships/slide" Target="/ppt/slides/slide4.xml" Id="R408fcf61643948b0" /><Relationship Type="http://schemas.openxmlformats.org/officeDocument/2006/relationships/slide" Target="/ppt/slides/slide5.xml" Id="Rfa6c3caf2c9f47db" /><Relationship Type="http://schemas.openxmlformats.org/officeDocument/2006/relationships/slide" Target="/ppt/slides/slide6.xml" Id="R2836150bf6d04322" /><Relationship Type="http://schemas.openxmlformats.org/officeDocument/2006/relationships/slide" Target="/ppt/slides/slide7.xml" Id="R92fc81c203184e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530230206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aa32915f482a" /><Relationship Type="http://schemas.openxmlformats.org/officeDocument/2006/relationships/theme" Target="/ppt/slideMasters/theme/theme1.xml" Id="R89267fa9ada1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5aa32915f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f004241348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4192849bd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a0ae1a967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d2838ad0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574b5843d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a871f8b93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a7433fb8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PLANHUSET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TVEIT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TVEIT VØLLESTAD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EFTEVAND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post@planhuset.no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992 401 222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