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0f5edaa58e46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1f51765cab4942"/>
  </p:sldMasterIdLst>
  <p:sldIdLst>
    <p:sldId xmlns:r="http://schemas.openxmlformats.org/officeDocument/2006/relationships" id="256" r:id="R2ae6fed5f537471a"/>
    <p:sldId xmlns:r="http://schemas.openxmlformats.org/officeDocument/2006/relationships" id="257" r:id="R58965658380f4af5"/>
    <p:sldId xmlns:r="http://schemas.openxmlformats.org/officeDocument/2006/relationships" id="258" r:id="R6e96d14abd5e4441"/>
    <p:sldId xmlns:r="http://schemas.openxmlformats.org/officeDocument/2006/relationships" id="259" r:id="R88271c7dd97348c9"/>
    <p:sldId xmlns:r="http://schemas.openxmlformats.org/officeDocument/2006/relationships" id="260" r:id="R40e170d6922640a7"/>
    <p:sldId xmlns:r="http://schemas.openxmlformats.org/officeDocument/2006/relationships" id="261" r:id="Rcd85cdfa00f2474b"/>
    <p:sldId xmlns:r="http://schemas.openxmlformats.org/officeDocument/2006/relationships" id="262" r:id="Rd597d064233f42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1f51765cab4942" /><Relationship Type="http://schemas.openxmlformats.org/officeDocument/2006/relationships/slide" Target="/ppt/slides/slide1.xml" Id="R2ae6fed5f537471a" /><Relationship Type="http://schemas.openxmlformats.org/officeDocument/2006/relationships/slide" Target="/ppt/slides/slide2.xml" Id="R58965658380f4af5" /><Relationship Type="http://schemas.openxmlformats.org/officeDocument/2006/relationships/slide" Target="/ppt/slides/slide3.xml" Id="R6e96d14abd5e4441" /><Relationship Type="http://schemas.openxmlformats.org/officeDocument/2006/relationships/slide" Target="/ppt/slides/slide4.xml" Id="R88271c7dd97348c9" /><Relationship Type="http://schemas.openxmlformats.org/officeDocument/2006/relationships/slide" Target="/ppt/slides/slide5.xml" Id="R40e170d6922640a7" /><Relationship Type="http://schemas.openxmlformats.org/officeDocument/2006/relationships/slide" Target="/ppt/slides/slide6.xml" Id="Rcd85cdfa00f2474b" /><Relationship Type="http://schemas.openxmlformats.org/officeDocument/2006/relationships/slide" Target="/ppt/slides/slide7.xml" Id="Rd597d064233f42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b76ec517a840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761db24ce4ef2" /><Relationship Type="http://schemas.openxmlformats.org/officeDocument/2006/relationships/theme" Target="/ppt/slideMasters/theme/theme1.xml" Id="R25103da70eaf41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1761db24ce4e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8267c597d49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35264a12649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0f7da668949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3dd248bf74b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c43e1ce204c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f9691982e4c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f0ee0851c4d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AUGUST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AUGUST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8 191 416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77 479 209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77 483 209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AUGUST JAHRE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Hotvedtveien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992 410 043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HOLDING AS</a:t>
            </a:r>
          </a:p>
        </p:txBody>
      </p:sp>
    </p:spTree>
  </p:cSld>
  <p:clrMapOvr>
    <a:masterClrMapping xmlns:a="http://schemas.openxmlformats.org/drawingml/2006/main"/>
  </p:clrMapOvr>
</p:sld>
</file>