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7db194082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1543b01504f47"/>
  </p:sldMasterIdLst>
  <p:sldIdLst>
    <p:sldId xmlns:r="http://schemas.openxmlformats.org/officeDocument/2006/relationships" id="256" r:id="R28a55bec414644e4"/>
    <p:sldId xmlns:r="http://schemas.openxmlformats.org/officeDocument/2006/relationships" id="257" r:id="Rdd16defd074f4d7e"/>
    <p:sldId xmlns:r="http://schemas.openxmlformats.org/officeDocument/2006/relationships" id="258" r:id="Rcf637f50f3ed41c4"/>
    <p:sldId xmlns:r="http://schemas.openxmlformats.org/officeDocument/2006/relationships" id="259" r:id="R6504b5ed34ec40c4"/>
    <p:sldId xmlns:r="http://schemas.openxmlformats.org/officeDocument/2006/relationships" id="260" r:id="R9b1762947fd94bfb"/>
    <p:sldId xmlns:r="http://schemas.openxmlformats.org/officeDocument/2006/relationships" id="261" r:id="Rc2b647a565764e26"/>
    <p:sldId xmlns:r="http://schemas.openxmlformats.org/officeDocument/2006/relationships" id="262" r:id="Re0d4c1410159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543b01504f47" /><Relationship Type="http://schemas.openxmlformats.org/officeDocument/2006/relationships/slide" Target="/ppt/slides/slide1.xml" Id="R28a55bec414644e4" /><Relationship Type="http://schemas.openxmlformats.org/officeDocument/2006/relationships/slide" Target="/ppt/slides/slide2.xml" Id="Rdd16defd074f4d7e" /><Relationship Type="http://schemas.openxmlformats.org/officeDocument/2006/relationships/slide" Target="/ppt/slides/slide3.xml" Id="Rcf637f50f3ed41c4" /><Relationship Type="http://schemas.openxmlformats.org/officeDocument/2006/relationships/slide" Target="/ppt/slides/slide4.xml" Id="R6504b5ed34ec40c4" /><Relationship Type="http://schemas.openxmlformats.org/officeDocument/2006/relationships/slide" Target="/ppt/slides/slide5.xml" Id="R9b1762947fd94bfb" /><Relationship Type="http://schemas.openxmlformats.org/officeDocument/2006/relationships/slide" Target="/ppt/slides/slide6.xml" Id="Rc2b647a565764e26" /><Relationship Type="http://schemas.openxmlformats.org/officeDocument/2006/relationships/slide" Target="/ppt/slides/slide7.xml" Id="Re0d4c1410159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57d3a5563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403991f8e4cb4" /><Relationship Type="http://schemas.openxmlformats.org/officeDocument/2006/relationships/theme" Target="/ppt/slideMasters/theme/theme1.xml" Id="R85a7e4e3a495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403991f8e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c0ff6291d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c57c6551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69fa613b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a130639d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34f6e7dd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3512c779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8603d710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FOSSUM ØSTBY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