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461fba934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25485bd3d48fd"/>
  </p:sldMasterIdLst>
  <p:sldIdLst>
    <p:sldId xmlns:r="http://schemas.openxmlformats.org/officeDocument/2006/relationships" id="256" r:id="Rc66da1368935457a"/>
    <p:sldId xmlns:r="http://schemas.openxmlformats.org/officeDocument/2006/relationships" id="257" r:id="R225834cee8084bf3"/>
    <p:sldId xmlns:r="http://schemas.openxmlformats.org/officeDocument/2006/relationships" id="258" r:id="Rb87e386753cb47ec"/>
    <p:sldId xmlns:r="http://schemas.openxmlformats.org/officeDocument/2006/relationships" id="259" r:id="R4059289954ea4e7e"/>
    <p:sldId xmlns:r="http://schemas.openxmlformats.org/officeDocument/2006/relationships" id="260" r:id="R2d948a1f32e343cf"/>
    <p:sldId xmlns:r="http://schemas.openxmlformats.org/officeDocument/2006/relationships" id="261" r:id="R741922a8609b4ddd"/>
    <p:sldId xmlns:r="http://schemas.openxmlformats.org/officeDocument/2006/relationships" id="262" r:id="R5379d80975ac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25485bd3d48fd" /><Relationship Type="http://schemas.openxmlformats.org/officeDocument/2006/relationships/slide" Target="/ppt/slides/slide1.xml" Id="Rc66da1368935457a" /><Relationship Type="http://schemas.openxmlformats.org/officeDocument/2006/relationships/slide" Target="/ppt/slides/slide2.xml" Id="R225834cee8084bf3" /><Relationship Type="http://schemas.openxmlformats.org/officeDocument/2006/relationships/slide" Target="/ppt/slides/slide3.xml" Id="Rb87e386753cb47ec" /><Relationship Type="http://schemas.openxmlformats.org/officeDocument/2006/relationships/slide" Target="/ppt/slides/slide4.xml" Id="R4059289954ea4e7e" /><Relationship Type="http://schemas.openxmlformats.org/officeDocument/2006/relationships/slide" Target="/ppt/slides/slide5.xml" Id="R2d948a1f32e343cf" /><Relationship Type="http://schemas.openxmlformats.org/officeDocument/2006/relationships/slide" Target="/ppt/slides/slide6.xml" Id="R741922a8609b4ddd" /><Relationship Type="http://schemas.openxmlformats.org/officeDocument/2006/relationships/slide" Target="/ppt/slides/slide7.xml" Id="R5379d80975ac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b7b6ea2d9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a54a85c8843a1" /><Relationship Type="http://schemas.openxmlformats.org/officeDocument/2006/relationships/theme" Target="/ppt/slideMasters/theme/theme1.xml" Id="Re76cbcd9a935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a54a85c88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cd90a8729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80ae1f888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7ef5d910640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a3c15bad84e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d11829e0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fc763f5294e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dfbece91b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NORD-TRØNDELAG ELEKTRISITETSVERK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NORD-TRØNDELAG ELEKTRISITETSVERK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170 747 000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132 445 000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6 429 850 000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11 973 999 000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STEINKJER KOMMUNE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STJØRDAL KOMMUNE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LEVANGER KOMMUNE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NAMSOS KOMMUNE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 KOMMUNE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NÆRØYSUND KOMMUNE  –  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Sjøfartsgata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7714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992 462 841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NORD-TRØNDELAG ELEKTRISITETSVERK AS</a:t>
            </a:r>
          </a:p>
        </p:txBody>
      </p:sp>
    </p:spTree>
  </p:cSld>
  <p:clrMapOvr>
    <a:masterClrMapping xmlns:a="http://schemas.openxmlformats.org/drawingml/2006/main"/>
  </p:clrMapOvr>
</p:sld>
</file>