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2b5e03ea3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f1fdd95f54186"/>
  </p:sldMasterIdLst>
  <p:sldIdLst>
    <p:sldId xmlns:r="http://schemas.openxmlformats.org/officeDocument/2006/relationships" id="256" r:id="R41cf42956c584cdc"/>
    <p:sldId xmlns:r="http://schemas.openxmlformats.org/officeDocument/2006/relationships" id="257" r:id="R7da955ce5e3546c3"/>
    <p:sldId xmlns:r="http://schemas.openxmlformats.org/officeDocument/2006/relationships" id="258" r:id="R538902a7adb947d0"/>
    <p:sldId xmlns:r="http://schemas.openxmlformats.org/officeDocument/2006/relationships" id="259" r:id="Rbdbbb0cf849249bc"/>
    <p:sldId xmlns:r="http://schemas.openxmlformats.org/officeDocument/2006/relationships" id="260" r:id="R31680e9121d04518"/>
    <p:sldId xmlns:r="http://schemas.openxmlformats.org/officeDocument/2006/relationships" id="261" r:id="R2ca34a48d1db4d30"/>
    <p:sldId xmlns:r="http://schemas.openxmlformats.org/officeDocument/2006/relationships" id="262" r:id="R6680e1f4cb5e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f1fdd95f54186" /><Relationship Type="http://schemas.openxmlformats.org/officeDocument/2006/relationships/slide" Target="/ppt/slides/slide1.xml" Id="R41cf42956c584cdc" /><Relationship Type="http://schemas.openxmlformats.org/officeDocument/2006/relationships/slide" Target="/ppt/slides/slide2.xml" Id="R7da955ce5e3546c3" /><Relationship Type="http://schemas.openxmlformats.org/officeDocument/2006/relationships/slide" Target="/ppt/slides/slide3.xml" Id="R538902a7adb947d0" /><Relationship Type="http://schemas.openxmlformats.org/officeDocument/2006/relationships/slide" Target="/ppt/slides/slide4.xml" Id="Rbdbbb0cf849249bc" /><Relationship Type="http://schemas.openxmlformats.org/officeDocument/2006/relationships/slide" Target="/ppt/slides/slide5.xml" Id="R31680e9121d04518" /><Relationship Type="http://schemas.openxmlformats.org/officeDocument/2006/relationships/slide" Target="/ppt/slides/slide6.xml" Id="R2ca34a48d1db4d30" /><Relationship Type="http://schemas.openxmlformats.org/officeDocument/2006/relationships/slide" Target="/ppt/slides/slide7.xml" Id="R6680e1f4cb5e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a72da092d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d855fc87493d" /><Relationship Type="http://schemas.openxmlformats.org/officeDocument/2006/relationships/theme" Target="/ppt/slideMasters/theme/theme1.xml" Id="R94b0edebcdf8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dd855fc87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01b5f3ef4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e8793d42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40084fac2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c8cab0e0d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59ad98d5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1c1b86b5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11092ad4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SEFLAND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SEFLAND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3 093 747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Rognestien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992 471 360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SEFLAND INVEST AS</a:t>
            </a:r>
          </a:p>
        </p:txBody>
      </p:sp>
    </p:spTree>
  </p:cSld>
  <p:clrMapOvr>
    <a:masterClrMapping xmlns:a="http://schemas.openxmlformats.org/drawingml/2006/main"/>
  </p:clrMapOvr>
</p:sld>
</file>