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90a95b94c04e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163cec8fb240c4"/>
  </p:sldMasterIdLst>
  <p:sldIdLst>
    <p:sldId xmlns:r="http://schemas.openxmlformats.org/officeDocument/2006/relationships" id="256" r:id="Re893f932cded4310"/>
    <p:sldId xmlns:r="http://schemas.openxmlformats.org/officeDocument/2006/relationships" id="257" r:id="R72041c6bec6c486b"/>
    <p:sldId xmlns:r="http://schemas.openxmlformats.org/officeDocument/2006/relationships" id="258" r:id="R8007af30b13b46eb"/>
    <p:sldId xmlns:r="http://schemas.openxmlformats.org/officeDocument/2006/relationships" id="259" r:id="R9a1c37008bfa49c7"/>
    <p:sldId xmlns:r="http://schemas.openxmlformats.org/officeDocument/2006/relationships" id="260" r:id="Rf05fb0d41ebe4dcb"/>
    <p:sldId xmlns:r="http://schemas.openxmlformats.org/officeDocument/2006/relationships" id="261" r:id="R64a535fe347d481b"/>
    <p:sldId xmlns:r="http://schemas.openxmlformats.org/officeDocument/2006/relationships" id="262" r:id="Rb74479285dc842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63cec8fb240c4" /><Relationship Type="http://schemas.openxmlformats.org/officeDocument/2006/relationships/slide" Target="/ppt/slides/slide1.xml" Id="Re893f932cded4310" /><Relationship Type="http://schemas.openxmlformats.org/officeDocument/2006/relationships/slide" Target="/ppt/slides/slide2.xml" Id="R72041c6bec6c486b" /><Relationship Type="http://schemas.openxmlformats.org/officeDocument/2006/relationships/slide" Target="/ppt/slides/slide3.xml" Id="R8007af30b13b46eb" /><Relationship Type="http://schemas.openxmlformats.org/officeDocument/2006/relationships/slide" Target="/ppt/slides/slide4.xml" Id="R9a1c37008bfa49c7" /><Relationship Type="http://schemas.openxmlformats.org/officeDocument/2006/relationships/slide" Target="/ppt/slides/slide5.xml" Id="Rf05fb0d41ebe4dcb" /><Relationship Type="http://schemas.openxmlformats.org/officeDocument/2006/relationships/slide" Target="/ppt/slides/slide6.xml" Id="R64a535fe347d481b" /><Relationship Type="http://schemas.openxmlformats.org/officeDocument/2006/relationships/slide" Target="/ppt/slides/slide7.xml" Id="Rb74479285dc842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d9dc741e449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17fbfb4ce42f1" /><Relationship Type="http://schemas.openxmlformats.org/officeDocument/2006/relationships/theme" Target="/ppt/slideMasters/theme/theme1.xml" Id="R61becf2f58794c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17fbfb4ce42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8ee21172f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b52e4fa3f42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ca5aedcae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ec81499b848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4830a467944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5c8c0cbd447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261aba7e648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JAPAN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JAPAN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6 434 748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Schaannings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992 496 517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