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d0525e4534f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b557b02374cbd"/>
  </p:sldMasterIdLst>
  <p:sldIdLst>
    <p:sldId xmlns:r="http://schemas.openxmlformats.org/officeDocument/2006/relationships" id="256" r:id="Rd5aea82fa037495e"/>
    <p:sldId xmlns:r="http://schemas.openxmlformats.org/officeDocument/2006/relationships" id="257" r:id="Rbc6fbb1f86e749ed"/>
    <p:sldId xmlns:r="http://schemas.openxmlformats.org/officeDocument/2006/relationships" id="258" r:id="R7b02a02906eb4214"/>
    <p:sldId xmlns:r="http://schemas.openxmlformats.org/officeDocument/2006/relationships" id="259" r:id="R51c98495ed5a4127"/>
    <p:sldId xmlns:r="http://schemas.openxmlformats.org/officeDocument/2006/relationships" id="260" r:id="Ra6064ee25798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b557b02374cbd" /><Relationship Type="http://schemas.openxmlformats.org/officeDocument/2006/relationships/slide" Target="/ppt/slides/slide1.xml" Id="Rd5aea82fa037495e" /><Relationship Type="http://schemas.openxmlformats.org/officeDocument/2006/relationships/slide" Target="/ppt/slides/slide2.xml" Id="Rbc6fbb1f86e749ed" /><Relationship Type="http://schemas.openxmlformats.org/officeDocument/2006/relationships/slide" Target="/ppt/slides/slide3.xml" Id="R7b02a02906eb4214" /><Relationship Type="http://schemas.openxmlformats.org/officeDocument/2006/relationships/slide" Target="/ppt/slides/slide4.xml" Id="R51c98495ed5a4127" /><Relationship Type="http://schemas.openxmlformats.org/officeDocument/2006/relationships/slide" Target="/ppt/slides/slide5.xml" Id="Ra6064ee25798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34ebd6dea42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e3cbc6ea342a6" /><Relationship Type="http://schemas.openxmlformats.org/officeDocument/2006/relationships/theme" Target="/ppt/slideMasters/theme/theme1.xml" Id="Rcc28461d6df7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e3cbc6ea3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80c1902ac4b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657fd6c2e49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f5639eeda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11fd59e42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9ac686e7f45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ONARHEIM OG TVEIT BYGDELAG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OG TVEIT BYGDELAG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Hovlandsstrando 298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larmelan@gmail.com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992 507 705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