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6e3ccfe21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c4f2b92834649"/>
  </p:sldMasterIdLst>
  <p:sldIdLst>
    <p:sldId xmlns:r="http://schemas.openxmlformats.org/officeDocument/2006/relationships" id="256" r:id="R9cfb26ca4d924457"/>
    <p:sldId xmlns:r="http://schemas.openxmlformats.org/officeDocument/2006/relationships" id="257" r:id="R2b52c6ac88264b15"/>
    <p:sldId xmlns:r="http://schemas.openxmlformats.org/officeDocument/2006/relationships" id="258" r:id="R8a7129b7ac944ed6"/>
    <p:sldId xmlns:r="http://schemas.openxmlformats.org/officeDocument/2006/relationships" id="259" r:id="Rf0cca174a40a4b4c"/>
    <p:sldId xmlns:r="http://schemas.openxmlformats.org/officeDocument/2006/relationships" id="260" r:id="R8a0406c42511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c4f2b92834649" /><Relationship Type="http://schemas.openxmlformats.org/officeDocument/2006/relationships/slide" Target="/ppt/slides/slide1.xml" Id="R9cfb26ca4d924457" /><Relationship Type="http://schemas.openxmlformats.org/officeDocument/2006/relationships/slide" Target="/ppt/slides/slide2.xml" Id="R2b52c6ac88264b15" /><Relationship Type="http://schemas.openxmlformats.org/officeDocument/2006/relationships/slide" Target="/ppt/slides/slide3.xml" Id="R8a7129b7ac944ed6" /><Relationship Type="http://schemas.openxmlformats.org/officeDocument/2006/relationships/slide" Target="/ppt/slides/slide4.xml" Id="Rf0cca174a40a4b4c" /><Relationship Type="http://schemas.openxmlformats.org/officeDocument/2006/relationships/slide" Target="/ppt/slides/slide5.xml" Id="R8a0406c42511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c0462f0404e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86d46c0e048ac" /><Relationship Type="http://schemas.openxmlformats.org/officeDocument/2006/relationships/theme" Target="/ppt/slideMasters/theme/theme1.xml" Id="Rb8c45e671d64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86d46c0e0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a27c74d1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80499eef6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13655c07b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15b75e4bc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e66d54dc4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14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14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iRegnskap Kristiansand AS, Skippergata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