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6e9a6bf4a42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b3e64a7a7048bf"/>
  </p:sldMasterIdLst>
  <p:sldIdLst>
    <p:sldId xmlns:r="http://schemas.openxmlformats.org/officeDocument/2006/relationships" id="256" r:id="R160c2ad5a1634900"/>
    <p:sldId xmlns:r="http://schemas.openxmlformats.org/officeDocument/2006/relationships" id="257" r:id="R59a0f3b0a56e4af7"/>
    <p:sldId xmlns:r="http://schemas.openxmlformats.org/officeDocument/2006/relationships" id="258" r:id="Rf8c40d984f584e95"/>
    <p:sldId xmlns:r="http://schemas.openxmlformats.org/officeDocument/2006/relationships" id="259" r:id="Rb9de0ac9346d4fdf"/>
    <p:sldId xmlns:r="http://schemas.openxmlformats.org/officeDocument/2006/relationships" id="260" r:id="R85fcbc907c7a4202"/>
    <p:sldId xmlns:r="http://schemas.openxmlformats.org/officeDocument/2006/relationships" id="261" r:id="Redd0201581be442f"/>
    <p:sldId xmlns:r="http://schemas.openxmlformats.org/officeDocument/2006/relationships" id="262" r:id="R49c9418c0bbb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3e64a7a7048bf" /><Relationship Type="http://schemas.openxmlformats.org/officeDocument/2006/relationships/slide" Target="/ppt/slides/slide1.xml" Id="R160c2ad5a1634900" /><Relationship Type="http://schemas.openxmlformats.org/officeDocument/2006/relationships/slide" Target="/ppt/slides/slide2.xml" Id="R59a0f3b0a56e4af7" /><Relationship Type="http://schemas.openxmlformats.org/officeDocument/2006/relationships/slide" Target="/ppt/slides/slide3.xml" Id="Rf8c40d984f584e95" /><Relationship Type="http://schemas.openxmlformats.org/officeDocument/2006/relationships/slide" Target="/ppt/slides/slide4.xml" Id="Rb9de0ac9346d4fdf" /><Relationship Type="http://schemas.openxmlformats.org/officeDocument/2006/relationships/slide" Target="/ppt/slides/slide5.xml" Id="R85fcbc907c7a4202" /><Relationship Type="http://schemas.openxmlformats.org/officeDocument/2006/relationships/slide" Target="/ppt/slides/slide6.xml" Id="Redd0201581be442f" /><Relationship Type="http://schemas.openxmlformats.org/officeDocument/2006/relationships/slide" Target="/ppt/slides/slide7.xml" Id="R49c9418c0bbb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7d3a4646447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372c00b9d4cb4" /><Relationship Type="http://schemas.openxmlformats.org/officeDocument/2006/relationships/theme" Target="/ppt/slideMasters/theme/theme1.xml" Id="Rf7cbd6c6e23a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372c00b9d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9334279df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492105a9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4fd02564b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746522d80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bf738da4c40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977da68e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b46bea73c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CONSTANCE SÆTERHAUG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Søbstadvegen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58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hilde.saeterhaug@kl.no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992 529 806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CONSTANCE AS</a:t>
            </a:r>
          </a:p>
        </p:txBody>
      </p:sp>
    </p:spTree>
  </p:cSld>
  <p:clrMapOvr>
    <a:masterClrMapping xmlns:a="http://schemas.openxmlformats.org/drawingml/2006/main"/>
  </p:clrMapOvr>
</p:sld>
</file>