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522cdd7ce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144db2388473e"/>
  </p:sldMasterIdLst>
  <p:sldIdLst>
    <p:sldId xmlns:r="http://schemas.openxmlformats.org/officeDocument/2006/relationships" id="256" r:id="R83ffb3d93cb24f4d"/>
    <p:sldId xmlns:r="http://schemas.openxmlformats.org/officeDocument/2006/relationships" id="257" r:id="R9189a7772de346dd"/>
    <p:sldId xmlns:r="http://schemas.openxmlformats.org/officeDocument/2006/relationships" id="258" r:id="R6f24aff87ab04c5f"/>
    <p:sldId xmlns:r="http://schemas.openxmlformats.org/officeDocument/2006/relationships" id="259" r:id="R6ef76eef11cf4913"/>
    <p:sldId xmlns:r="http://schemas.openxmlformats.org/officeDocument/2006/relationships" id="260" r:id="R9026f5562317485e"/>
    <p:sldId xmlns:r="http://schemas.openxmlformats.org/officeDocument/2006/relationships" id="261" r:id="Rba8ebeb0e84c4723"/>
    <p:sldId xmlns:r="http://schemas.openxmlformats.org/officeDocument/2006/relationships" id="262" r:id="R68fd51878f8f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144db2388473e" /><Relationship Type="http://schemas.openxmlformats.org/officeDocument/2006/relationships/slide" Target="/ppt/slides/slide1.xml" Id="R83ffb3d93cb24f4d" /><Relationship Type="http://schemas.openxmlformats.org/officeDocument/2006/relationships/slide" Target="/ppt/slides/slide2.xml" Id="R9189a7772de346dd" /><Relationship Type="http://schemas.openxmlformats.org/officeDocument/2006/relationships/slide" Target="/ppt/slides/slide3.xml" Id="R6f24aff87ab04c5f" /><Relationship Type="http://schemas.openxmlformats.org/officeDocument/2006/relationships/slide" Target="/ppt/slides/slide4.xml" Id="R6ef76eef11cf4913" /><Relationship Type="http://schemas.openxmlformats.org/officeDocument/2006/relationships/slide" Target="/ppt/slides/slide5.xml" Id="R9026f5562317485e" /><Relationship Type="http://schemas.openxmlformats.org/officeDocument/2006/relationships/slide" Target="/ppt/slides/slide6.xml" Id="Rba8ebeb0e84c4723" /><Relationship Type="http://schemas.openxmlformats.org/officeDocument/2006/relationships/slide" Target="/ppt/slides/slide7.xml" Id="R68fd51878f8f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5fc1b350b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2d4d2e46f4ccb" /><Relationship Type="http://schemas.openxmlformats.org/officeDocument/2006/relationships/theme" Target="/ppt/slideMasters/theme/theme1.xml" Id="R2f52ad8b830b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42d4d2e46f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36b1ca8ec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d10959f6b47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7e972c0f7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42e3d236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bdbc128d9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c473d68c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b96e1a823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NINO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992 562 382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