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848775d00a4a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48a08383d340a9"/>
  </p:sldMasterIdLst>
  <p:sldIdLst>
    <p:sldId xmlns:r="http://schemas.openxmlformats.org/officeDocument/2006/relationships" id="256" r:id="R39b2368ab7fd4d78"/>
    <p:sldId xmlns:r="http://schemas.openxmlformats.org/officeDocument/2006/relationships" id="257" r:id="R010d2b0906b94fd9"/>
    <p:sldId xmlns:r="http://schemas.openxmlformats.org/officeDocument/2006/relationships" id="258" r:id="R79fe2d0cd9394c71"/>
    <p:sldId xmlns:r="http://schemas.openxmlformats.org/officeDocument/2006/relationships" id="259" r:id="Rfa83589567c24fdb"/>
    <p:sldId xmlns:r="http://schemas.openxmlformats.org/officeDocument/2006/relationships" id="260" r:id="R46f271a7d5564d8b"/>
    <p:sldId xmlns:r="http://schemas.openxmlformats.org/officeDocument/2006/relationships" id="261" r:id="R163e955a935f4a7e"/>
    <p:sldId xmlns:r="http://schemas.openxmlformats.org/officeDocument/2006/relationships" id="262" r:id="R999f97f496694a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8a08383d340a9" /><Relationship Type="http://schemas.openxmlformats.org/officeDocument/2006/relationships/slide" Target="/ppt/slides/slide1.xml" Id="R39b2368ab7fd4d78" /><Relationship Type="http://schemas.openxmlformats.org/officeDocument/2006/relationships/slide" Target="/ppt/slides/slide2.xml" Id="R010d2b0906b94fd9" /><Relationship Type="http://schemas.openxmlformats.org/officeDocument/2006/relationships/slide" Target="/ppt/slides/slide3.xml" Id="R79fe2d0cd9394c71" /><Relationship Type="http://schemas.openxmlformats.org/officeDocument/2006/relationships/slide" Target="/ppt/slides/slide4.xml" Id="Rfa83589567c24fdb" /><Relationship Type="http://schemas.openxmlformats.org/officeDocument/2006/relationships/slide" Target="/ppt/slides/slide5.xml" Id="R46f271a7d5564d8b" /><Relationship Type="http://schemas.openxmlformats.org/officeDocument/2006/relationships/slide" Target="/ppt/slides/slide6.xml" Id="R163e955a935f4a7e" /><Relationship Type="http://schemas.openxmlformats.org/officeDocument/2006/relationships/slide" Target="/ppt/slides/slide7.xml" Id="R999f97f496694a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678d5beef47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58d69904a47d1" /><Relationship Type="http://schemas.openxmlformats.org/officeDocument/2006/relationships/theme" Target="/ppt/slideMasters/theme/theme1.xml" Id="R7782309dbad443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a58d69904a47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5d9fb083d46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9872e2fcb44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df584c1814a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36bfbea4344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21062e9784c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940a07cfc41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503c7eda74a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TORGUNRUD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TORGUNRUD AS ble etablert [år] og holder til i Kolbu.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8 179 649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205 485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1 297 525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2 877 903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4 787 729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NARUM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Torgunrud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2847 Kolbu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992 569 581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