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ce626825fb49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daa27f57a94fd3"/>
  </p:sldMasterIdLst>
  <p:sldIdLst>
    <p:sldId xmlns:r="http://schemas.openxmlformats.org/officeDocument/2006/relationships" id="256" r:id="Ra1c6af8fe84548f7"/>
    <p:sldId xmlns:r="http://schemas.openxmlformats.org/officeDocument/2006/relationships" id="257" r:id="R3222176bae874697"/>
    <p:sldId xmlns:r="http://schemas.openxmlformats.org/officeDocument/2006/relationships" id="258" r:id="R0d1b71aa7eef4e6e"/>
    <p:sldId xmlns:r="http://schemas.openxmlformats.org/officeDocument/2006/relationships" id="259" r:id="R668cf66900f44790"/>
    <p:sldId xmlns:r="http://schemas.openxmlformats.org/officeDocument/2006/relationships" id="260" r:id="R8f91daea67db4739"/>
    <p:sldId xmlns:r="http://schemas.openxmlformats.org/officeDocument/2006/relationships" id="261" r:id="Rd93f50dda2d84a71"/>
    <p:sldId xmlns:r="http://schemas.openxmlformats.org/officeDocument/2006/relationships" id="262" r:id="Re03bbf0f983d4d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aa27f57a94fd3" /><Relationship Type="http://schemas.openxmlformats.org/officeDocument/2006/relationships/slide" Target="/ppt/slides/slide1.xml" Id="Ra1c6af8fe84548f7" /><Relationship Type="http://schemas.openxmlformats.org/officeDocument/2006/relationships/slide" Target="/ppt/slides/slide2.xml" Id="R3222176bae874697" /><Relationship Type="http://schemas.openxmlformats.org/officeDocument/2006/relationships/slide" Target="/ppt/slides/slide3.xml" Id="R0d1b71aa7eef4e6e" /><Relationship Type="http://schemas.openxmlformats.org/officeDocument/2006/relationships/slide" Target="/ppt/slides/slide4.xml" Id="R668cf66900f44790" /><Relationship Type="http://schemas.openxmlformats.org/officeDocument/2006/relationships/slide" Target="/ppt/slides/slide5.xml" Id="R8f91daea67db4739" /><Relationship Type="http://schemas.openxmlformats.org/officeDocument/2006/relationships/slide" Target="/ppt/slides/slide6.xml" Id="Rd93f50dda2d84a71" /><Relationship Type="http://schemas.openxmlformats.org/officeDocument/2006/relationships/slide" Target="/ppt/slides/slide7.xml" Id="Re03bbf0f983d4d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3cd4a6c984d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4ebde86024064" /><Relationship Type="http://schemas.openxmlformats.org/officeDocument/2006/relationships/theme" Target="/ppt/slideMasters/theme/theme1.xml" Id="R25dc7fdcd8fd4a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14ebde860240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902ecd94046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e60dc658c47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1d23537314d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77536871247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4ec30f47940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a1d7177a54e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6bdcaae8a4f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INVESTERING AS ble etablert [år] og holder til i Kolnes.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637 704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3 645 017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 SVEINUNG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Pedersbakken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5541 Kolnes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992 581 719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