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f21b26c5c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c66c2d2e242c5"/>
  </p:sldMasterIdLst>
  <p:sldIdLst>
    <p:sldId xmlns:r="http://schemas.openxmlformats.org/officeDocument/2006/relationships" id="256" r:id="R8a0143fd6ce54966"/>
    <p:sldId xmlns:r="http://schemas.openxmlformats.org/officeDocument/2006/relationships" id="257" r:id="R427d6a9d3120412a"/>
    <p:sldId xmlns:r="http://schemas.openxmlformats.org/officeDocument/2006/relationships" id="258" r:id="R1433376eaf304057"/>
    <p:sldId xmlns:r="http://schemas.openxmlformats.org/officeDocument/2006/relationships" id="259" r:id="R363e84b5556f4f15"/>
    <p:sldId xmlns:r="http://schemas.openxmlformats.org/officeDocument/2006/relationships" id="260" r:id="R78c21190c85243ab"/>
    <p:sldId xmlns:r="http://schemas.openxmlformats.org/officeDocument/2006/relationships" id="261" r:id="Rea0f52772e0347de"/>
    <p:sldId xmlns:r="http://schemas.openxmlformats.org/officeDocument/2006/relationships" id="262" r:id="R588c17f9916c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c66c2d2e242c5" /><Relationship Type="http://schemas.openxmlformats.org/officeDocument/2006/relationships/slide" Target="/ppt/slides/slide1.xml" Id="R8a0143fd6ce54966" /><Relationship Type="http://schemas.openxmlformats.org/officeDocument/2006/relationships/slide" Target="/ppt/slides/slide2.xml" Id="R427d6a9d3120412a" /><Relationship Type="http://schemas.openxmlformats.org/officeDocument/2006/relationships/slide" Target="/ppt/slides/slide3.xml" Id="R1433376eaf304057" /><Relationship Type="http://schemas.openxmlformats.org/officeDocument/2006/relationships/slide" Target="/ppt/slides/slide4.xml" Id="R363e84b5556f4f15" /><Relationship Type="http://schemas.openxmlformats.org/officeDocument/2006/relationships/slide" Target="/ppt/slides/slide5.xml" Id="R78c21190c85243ab" /><Relationship Type="http://schemas.openxmlformats.org/officeDocument/2006/relationships/slide" Target="/ppt/slides/slide6.xml" Id="Rea0f52772e0347de" /><Relationship Type="http://schemas.openxmlformats.org/officeDocument/2006/relationships/slide" Target="/ppt/slides/slide7.xml" Id="R588c17f9916c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e488626c5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c1901e464709" /><Relationship Type="http://schemas.openxmlformats.org/officeDocument/2006/relationships/theme" Target="/ppt/slideMasters/theme/theme1.xml" Id="R2092de27a283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0c1901e46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d326c81e7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b96f17214d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c1d35818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dd1e88a23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1a387708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77cdd475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28f572e0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