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7788ee058c4a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e0e28075264870"/>
  </p:sldMasterIdLst>
  <p:sldIdLst>
    <p:sldId xmlns:r="http://schemas.openxmlformats.org/officeDocument/2006/relationships" id="256" r:id="Rc2b826663dd94fc3"/>
    <p:sldId xmlns:r="http://schemas.openxmlformats.org/officeDocument/2006/relationships" id="257" r:id="R10b6ed4036dc4e42"/>
    <p:sldId xmlns:r="http://schemas.openxmlformats.org/officeDocument/2006/relationships" id="258" r:id="Re4cc7985076a4289"/>
    <p:sldId xmlns:r="http://schemas.openxmlformats.org/officeDocument/2006/relationships" id="259" r:id="R29caa100f12e4cf0"/>
    <p:sldId xmlns:r="http://schemas.openxmlformats.org/officeDocument/2006/relationships" id="260" r:id="Rb730ff742aeb4d1f"/>
    <p:sldId xmlns:r="http://schemas.openxmlformats.org/officeDocument/2006/relationships" id="261" r:id="R911c129f1f8e4180"/>
    <p:sldId xmlns:r="http://schemas.openxmlformats.org/officeDocument/2006/relationships" id="262" r:id="R3659351b795445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e0e28075264870" /><Relationship Type="http://schemas.openxmlformats.org/officeDocument/2006/relationships/slide" Target="/ppt/slides/slide1.xml" Id="Rc2b826663dd94fc3" /><Relationship Type="http://schemas.openxmlformats.org/officeDocument/2006/relationships/slide" Target="/ppt/slides/slide2.xml" Id="R10b6ed4036dc4e42" /><Relationship Type="http://schemas.openxmlformats.org/officeDocument/2006/relationships/slide" Target="/ppt/slides/slide3.xml" Id="Re4cc7985076a4289" /><Relationship Type="http://schemas.openxmlformats.org/officeDocument/2006/relationships/slide" Target="/ppt/slides/slide4.xml" Id="R29caa100f12e4cf0" /><Relationship Type="http://schemas.openxmlformats.org/officeDocument/2006/relationships/slide" Target="/ppt/slides/slide5.xml" Id="Rb730ff742aeb4d1f" /><Relationship Type="http://schemas.openxmlformats.org/officeDocument/2006/relationships/slide" Target="/ppt/slides/slide6.xml" Id="R911c129f1f8e4180" /><Relationship Type="http://schemas.openxmlformats.org/officeDocument/2006/relationships/slide" Target="/ppt/slides/slide7.xml" Id="R3659351b795445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4bd7dbfcdd42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7731fcc654792" /><Relationship Type="http://schemas.openxmlformats.org/officeDocument/2006/relationships/theme" Target="/ppt/slideMasters/theme/theme1.xml" Id="R306df60eaee64a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27731fcc6547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a92369bdf44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84b52fbc246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37aafdb5c48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e134a1b4a4b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7b70296a548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2aeb214e44d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2b827b0ab43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POLARIS MEDIA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POLARIS MEDIA ASA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1 884 000 000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3 318 000 000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SCHIBSTED MEDIA AS  –  29,4 %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NWT MEDIA AS  –  26,8 %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 INVEST AS  –  14,8 %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J.P. MORGAN SE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BLOMMENHOLM INDUSTRIER AS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GYLDENDAL ASA  –  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Ferjemannsveien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40 72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firmapost@polarismedia.no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www.polarismedia.no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992 614 145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ASA</a:t>
            </a:r>
          </a:p>
        </p:txBody>
      </p:sp>
    </p:spTree>
  </p:cSld>
  <p:clrMapOvr>
    <a:masterClrMapping xmlns:a="http://schemas.openxmlformats.org/drawingml/2006/main"/>
  </p:clrMapOvr>
</p:sld>
</file>