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f9b03d7280145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1c9d49bf5a4bad"/>
  </p:sldMasterIdLst>
  <p:sldIdLst>
    <p:sldId xmlns:r="http://schemas.openxmlformats.org/officeDocument/2006/relationships" id="256" r:id="R230b2b56a24540dd"/>
    <p:sldId xmlns:r="http://schemas.openxmlformats.org/officeDocument/2006/relationships" id="257" r:id="R817dd97ae1d14dab"/>
    <p:sldId xmlns:r="http://schemas.openxmlformats.org/officeDocument/2006/relationships" id="258" r:id="Rc47af3a7b8644d49"/>
    <p:sldId xmlns:r="http://schemas.openxmlformats.org/officeDocument/2006/relationships" id="259" r:id="Rd6eccc8885af40d2"/>
    <p:sldId xmlns:r="http://schemas.openxmlformats.org/officeDocument/2006/relationships" id="260" r:id="Rb08ed0d144fe4bb6"/>
    <p:sldId xmlns:r="http://schemas.openxmlformats.org/officeDocument/2006/relationships" id="261" r:id="R8b2ff34a59994488"/>
    <p:sldId xmlns:r="http://schemas.openxmlformats.org/officeDocument/2006/relationships" id="262" r:id="Rcd136a4764a44cf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1c9d49bf5a4bad" /><Relationship Type="http://schemas.openxmlformats.org/officeDocument/2006/relationships/slide" Target="/ppt/slides/slide1.xml" Id="R230b2b56a24540dd" /><Relationship Type="http://schemas.openxmlformats.org/officeDocument/2006/relationships/slide" Target="/ppt/slides/slide2.xml" Id="R817dd97ae1d14dab" /><Relationship Type="http://schemas.openxmlformats.org/officeDocument/2006/relationships/slide" Target="/ppt/slides/slide3.xml" Id="Rc47af3a7b8644d49" /><Relationship Type="http://schemas.openxmlformats.org/officeDocument/2006/relationships/slide" Target="/ppt/slides/slide4.xml" Id="Rd6eccc8885af40d2" /><Relationship Type="http://schemas.openxmlformats.org/officeDocument/2006/relationships/slide" Target="/ppt/slides/slide5.xml" Id="Rb08ed0d144fe4bb6" /><Relationship Type="http://schemas.openxmlformats.org/officeDocument/2006/relationships/slide" Target="/ppt/slides/slide6.xml" Id="R8b2ff34a59994488" /><Relationship Type="http://schemas.openxmlformats.org/officeDocument/2006/relationships/slide" Target="/ppt/slides/slide7.xml" Id="Rcd136a4764a44cf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c87cc5bd06f4bf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d626becdb14d11" /><Relationship Type="http://schemas.openxmlformats.org/officeDocument/2006/relationships/theme" Target="/ppt/slideMasters/theme/theme1.xml" Id="Rb8cd8a8bc48e456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d626becdb14d11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ab98176866434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6a8f3e28d84f8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8cad9fa93e45c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7afcd258cfa46d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0b61a79aa2450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fa17e255cf459f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553991293f488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MOEN-GRUPPEN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MOEN-GRUPPEN AS ble etablert [år] og holder til i Kolvereid.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1 569 065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−4 576 524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9 868 579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51 759 908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92 389 375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SKIPSINVEST AS  –  48,0 %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RODO INVEST AS  –  34,0 %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TORIHAM AS  –  6,0 %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HAVGLØTT AS  –  4,3 %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INVESTIAQ AS  –  2,5 %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SANDNES TRANSPORT OG TERMINAL AS  –  1,7 %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Strandvegen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7970 Kolvereid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paul.ingvar.dekkerhus@moen.no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www.moen.no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992 616 008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MOEN-GRUPPEN AS</a:t>
            </a:r>
          </a:p>
        </p:txBody>
      </p:sp>
    </p:spTree>
  </p:cSld>
  <p:clrMapOvr>
    <a:masterClrMapping xmlns:a="http://schemas.openxmlformats.org/drawingml/2006/main"/>
  </p:clrMapOvr>
</p:sld>
</file>