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389786ecdb43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cf43fc55a54e59"/>
  </p:sldMasterIdLst>
  <p:sldIdLst>
    <p:sldId xmlns:r="http://schemas.openxmlformats.org/officeDocument/2006/relationships" id="256" r:id="R5ed6b77f8f904c57"/>
    <p:sldId xmlns:r="http://schemas.openxmlformats.org/officeDocument/2006/relationships" id="257" r:id="Rfb525428c66a44c5"/>
    <p:sldId xmlns:r="http://schemas.openxmlformats.org/officeDocument/2006/relationships" id="258" r:id="R1f73458ebafa42f5"/>
    <p:sldId xmlns:r="http://schemas.openxmlformats.org/officeDocument/2006/relationships" id="259" r:id="R0599388fa0014e78"/>
    <p:sldId xmlns:r="http://schemas.openxmlformats.org/officeDocument/2006/relationships" id="260" r:id="R4be68451c2b6407d"/>
    <p:sldId xmlns:r="http://schemas.openxmlformats.org/officeDocument/2006/relationships" id="261" r:id="R20f44b2d1cc24e26"/>
    <p:sldId xmlns:r="http://schemas.openxmlformats.org/officeDocument/2006/relationships" id="262" r:id="R445d666a8d064f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f43fc55a54e59" /><Relationship Type="http://schemas.openxmlformats.org/officeDocument/2006/relationships/slide" Target="/ppt/slides/slide1.xml" Id="R5ed6b77f8f904c57" /><Relationship Type="http://schemas.openxmlformats.org/officeDocument/2006/relationships/slide" Target="/ppt/slides/slide2.xml" Id="Rfb525428c66a44c5" /><Relationship Type="http://schemas.openxmlformats.org/officeDocument/2006/relationships/slide" Target="/ppt/slides/slide3.xml" Id="R1f73458ebafa42f5" /><Relationship Type="http://schemas.openxmlformats.org/officeDocument/2006/relationships/slide" Target="/ppt/slides/slide4.xml" Id="R0599388fa0014e78" /><Relationship Type="http://schemas.openxmlformats.org/officeDocument/2006/relationships/slide" Target="/ppt/slides/slide5.xml" Id="R4be68451c2b6407d" /><Relationship Type="http://schemas.openxmlformats.org/officeDocument/2006/relationships/slide" Target="/ppt/slides/slide6.xml" Id="R20f44b2d1cc24e26" /><Relationship Type="http://schemas.openxmlformats.org/officeDocument/2006/relationships/slide" Target="/ppt/slides/slide7.xml" Id="R445d666a8d064f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07fc782cf49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4135e8ce54192" /><Relationship Type="http://schemas.openxmlformats.org/officeDocument/2006/relationships/theme" Target="/ppt/slideMasters/theme/theme1.xml" Id="R2dffd297687b4e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24135e8ce541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d54b5898843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f6e0b9e1646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4be6a4a3e41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8bf9eaee449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2096e847846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1a44e7bb04c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3ff991f7f45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POLARIS MEDIA NORD-NORGE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POLARIS MEDIA NORD-NORGE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109 692 000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221 418 000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POLARIS MEDIA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992 648 236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NORD-NORGE AS</a:t>
            </a:r>
          </a:p>
        </p:txBody>
      </p:sp>
    </p:spTree>
  </p:cSld>
  <p:clrMapOvr>
    <a:masterClrMapping xmlns:a="http://schemas.openxmlformats.org/drawingml/2006/main"/>
  </p:clrMapOvr>
</p:sld>
</file>