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f5d2c8905c46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f9e7fa621f4446"/>
  </p:sldMasterIdLst>
  <p:sldIdLst>
    <p:sldId xmlns:r="http://schemas.openxmlformats.org/officeDocument/2006/relationships" id="256" r:id="Rc56ee1bfbdfa4089"/>
    <p:sldId xmlns:r="http://schemas.openxmlformats.org/officeDocument/2006/relationships" id="257" r:id="Rc035a1c807454c84"/>
    <p:sldId xmlns:r="http://schemas.openxmlformats.org/officeDocument/2006/relationships" id="258" r:id="Rbf4e31254ce74cb3"/>
    <p:sldId xmlns:r="http://schemas.openxmlformats.org/officeDocument/2006/relationships" id="259" r:id="R298c4e01e8c0440c"/>
    <p:sldId xmlns:r="http://schemas.openxmlformats.org/officeDocument/2006/relationships" id="260" r:id="R360d977bcc854835"/>
    <p:sldId xmlns:r="http://schemas.openxmlformats.org/officeDocument/2006/relationships" id="261" r:id="Rd6b1ccb9bf284f7e"/>
    <p:sldId xmlns:r="http://schemas.openxmlformats.org/officeDocument/2006/relationships" id="262" r:id="Raac5e5d7981d43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f9e7fa621f4446" /><Relationship Type="http://schemas.openxmlformats.org/officeDocument/2006/relationships/slide" Target="/ppt/slides/slide1.xml" Id="Rc56ee1bfbdfa4089" /><Relationship Type="http://schemas.openxmlformats.org/officeDocument/2006/relationships/slide" Target="/ppt/slides/slide2.xml" Id="Rc035a1c807454c84" /><Relationship Type="http://schemas.openxmlformats.org/officeDocument/2006/relationships/slide" Target="/ppt/slides/slide3.xml" Id="Rbf4e31254ce74cb3" /><Relationship Type="http://schemas.openxmlformats.org/officeDocument/2006/relationships/slide" Target="/ppt/slides/slide4.xml" Id="R298c4e01e8c0440c" /><Relationship Type="http://schemas.openxmlformats.org/officeDocument/2006/relationships/slide" Target="/ppt/slides/slide5.xml" Id="R360d977bcc854835" /><Relationship Type="http://schemas.openxmlformats.org/officeDocument/2006/relationships/slide" Target="/ppt/slides/slide6.xml" Id="Rd6b1ccb9bf284f7e" /><Relationship Type="http://schemas.openxmlformats.org/officeDocument/2006/relationships/slide" Target="/ppt/slides/slide7.xml" Id="Raac5e5d7981d43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59c8765bb745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e2172f18d4695" /><Relationship Type="http://schemas.openxmlformats.org/officeDocument/2006/relationships/theme" Target="/ppt/slideMasters/theme/theme1.xml" Id="R8586ec90d34645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6e2172f18d46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2ab4c539442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8924f17f342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7a1c3b8444c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cd9da4e5045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b6eb52a114c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8e3803a8640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091826b1447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ALSTADVOLD EQUITY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ALSTADVOLD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ALSTADVOLD EQUITY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ALSTADVOLD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ALSTADVOLD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ALSTADVOLD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2 462 643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2 761 072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ALSTADVOLD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 ALSTADVOLD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ALSTADVOLD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Uglevegen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7509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992 664 320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ALSTADVOLD EQUITY AS</a:t>
            </a:r>
          </a:p>
        </p:txBody>
      </p:sp>
    </p:spTree>
  </p:cSld>
  <p:clrMapOvr>
    <a:masterClrMapping xmlns:a="http://schemas.openxmlformats.org/drawingml/2006/main"/>
  </p:clrMapOvr>
</p:sld>
</file>