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e8b89ebba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fede536e94062"/>
  </p:sldMasterIdLst>
  <p:sldIdLst>
    <p:sldId xmlns:r="http://schemas.openxmlformats.org/officeDocument/2006/relationships" id="256" r:id="Ra01cebcbd53240a9"/>
    <p:sldId xmlns:r="http://schemas.openxmlformats.org/officeDocument/2006/relationships" id="257" r:id="Ra346342b12d34727"/>
    <p:sldId xmlns:r="http://schemas.openxmlformats.org/officeDocument/2006/relationships" id="258" r:id="R96b8b523e09b4659"/>
    <p:sldId xmlns:r="http://schemas.openxmlformats.org/officeDocument/2006/relationships" id="259" r:id="R1288963464ff45c4"/>
    <p:sldId xmlns:r="http://schemas.openxmlformats.org/officeDocument/2006/relationships" id="260" r:id="R13898dbf9f094b88"/>
    <p:sldId xmlns:r="http://schemas.openxmlformats.org/officeDocument/2006/relationships" id="261" r:id="Rb4acadc36c69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fede536e94062" /><Relationship Type="http://schemas.openxmlformats.org/officeDocument/2006/relationships/slide" Target="/ppt/slides/slide1.xml" Id="Ra01cebcbd53240a9" /><Relationship Type="http://schemas.openxmlformats.org/officeDocument/2006/relationships/slide" Target="/ppt/slides/slide2.xml" Id="Ra346342b12d34727" /><Relationship Type="http://schemas.openxmlformats.org/officeDocument/2006/relationships/slide" Target="/ppt/slides/slide3.xml" Id="R96b8b523e09b4659" /><Relationship Type="http://schemas.openxmlformats.org/officeDocument/2006/relationships/slide" Target="/ppt/slides/slide4.xml" Id="R1288963464ff45c4" /><Relationship Type="http://schemas.openxmlformats.org/officeDocument/2006/relationships/slide" Target="/ppt/slides/slide5.xml" Id="R13898dbf9f094b88" /><Relationship Type="http://schemas.openxmlformats.org/officeDocument/2006/relationships/slide" Target="/ppt/slides/slide6.xml" Id="Rb4acadc36c69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ea97f3410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8785b401447c" /><Relationship Type="http://schemas.openxmlformats.org/officeDocument/2006/relationships/theme" Target="/ppt/slideMasters/theme/theme1.xml" Id="R9bb2e8ea150c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58785b401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7353c4cff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9f9843103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e651f1fb4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50964259b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f689c6e4e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bace1314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TORIHAM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9 141 329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Foldavegen 5935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992 690 925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