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9979d1db344d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483f5a7e1743a8"/>
  </p:sldMasterIdLst>
  <p:sldIdLst>
    <p:sldId xmlns:r="http://schemas.openxmlformats.org/officeDocument/2006/relationships" id="256" r:id="Rdcc14275b1b541d5"/>
    <p:sldId xmlns:r="http://schemas.openxmlformats.org/officeDocument/2006/relationships" id="257" r:id="Rdf6d318e0dd54d8f"/>
    <p:sldId xmlns:r="http://schemas.openxmlformats.org/officeDocument/2006/relationships" id="258" r:id="R9842f59ea6df43d7"/>
    <p:sldId xmlns:r="http://schemas.openxmlformats.org/officeDocument/2006/relationships" id="259" r:id="R6a94bcf613a3459f"/>
    <p:sldId xmlns:r="http://schemas.openxmlformats.org/officeDocument/2006/relationships" id="260" r:id="Rb30c5609fb4f4605"/>
    <p:sldId xmlns:r="http://schemas.openxmlformats.org/officeDocument/2006/relationships" id="261" r:id="R686783b2f6cf4015"/>
    <p:sldId xmlns:r="http://schemas.openxmlformats.org/officeDocument/2006/relationships" id="262" r:id="R91abb1d557204c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483f5a7e1743a8" /><Relationship Type="http://schemas.openxmlformats.org/officeDocument/2006/relationships/slide" Target="/ppt/slides/slide1.xml" Id="Rdcc14275b1b541d5" /><Relationship Type="http://schemas.openxmlformats.org/officeDocument/2006/relationships/slide" Target="/ppt/slides/slide2.xml" Id="Rdf6d318e0dd54d8f" /><Relationship Type="http://schemas.openxmlformats.org/officeDocument/2006/relationships/slide" Target="/ppt/slides/slide3.xml" Id="R9842f59ea6df43d7" /><Relationship Type="http://schemas.openxmlformats.org/officeDocument/2006/relationships/slide" Target="/ppt/slides/slide4.xml" Id="R6a94bcf613a3459f" /><Relationship Type="http://schemas.openxmlformats.org/officeDocument/2006/relationships/slide" Target="/ppt/slides/slide5.xml" Id="Rb30c5609fb4f4605" /><Relationship Type="http://schemas.openxmlformats.org/officeDocument/2006/relationships/slide" Target="/ppt/slides/slide6.xml" Id="R686783b2f6cf4015" /><Relationship Type="http://schemas.openxmlformats.org/officeDocument/2006/relationships/slide" Target="/ppt/slides/slide7.xml" Id="R91abb1d557204c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d30fda366542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57392e14d44e9" /><Relationship Type="http://schemas.openxmlformats.org/officeDocument/2006/relationships/theme" Target="/ppt/slideMasters/theme/theme1.xml" Id="R13eb7ce5b62440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a57392e14d44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746b86b704e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302c58766c4e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0604c74cd49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767c44ef041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dbadff39641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95f3772bd47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ae9d2d99a43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GISNA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GISNA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998 574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5 700 912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6 250 585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BACHKE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Bachke &amp; Co A/S, Fjordgata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99 28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992 694 777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GISNA AS</a:t>
            </a:r>
          </a:p>
        </p:txBody>
      </p:sp>
    </p:spTree>
  </p:cSld>
  <p:clrMapOvr>
    <a:masterClrMapping xmlns:a="http://schemas.openxmlformats.org/drawingml/2006/main"/>
  </p:clrMapOvr>
</p:sld>
</file>