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812ca65bfa48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ee42e0828b4e57"/>
  </p:sldMasterIdLst>
  <p:sldIdLst>
    <p:sldId xmlns:r="http://schemas.openxmlformats.org/officeDocument/2006/relationships" id="256" r:id="R904c820b5c234bbd"/>
    <p:sldId xmlns:r="http://schemas.openxmlformats.org/officeDocument/2006/relationships" id="257" r:id="Refdb53f769e94087"/>
    <p:sldId xmlns:r="http://schemas.openxmlformats.org/officeDocument/2006/relationships" id="258" r:id="R1164bf453e2a436f"/>
    <p:sldId xmlns:r="http://schemas.openxmlformats.org/officeDocument/2006/relationships" id="259" r:id="Re918cf980e6c41df"/>
    <p:sldId xmlns:r="http://schemas.openxmlformats.org/officeDocument/2006/relationships" id="260" r:id="Rc9f8b6c02ec54083"/>
    <p:sldId xmlns:r="http://schemas.openxmlformats.org/officeDocument/2006/relationships" id="261" r:id="Rffb0bde0814547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ee42e0828b4e57" /><Relationship Type="http://schemas.openxmlformats.org/officeDocument/2006/relationships/slide" Target="/ppt/slides/slide1.xml" Id="R904c820b5c234bbd" /><Relationship Type="http://schemas.openxmlformats.org/officeDocument/2006/relationships/slide" Target="/ppt/slides/slide2.xml" Id="Refdb53f769e94087" /><Relationship Type="http://schemas.openxmlformats.org/officeDocument/2006/relationships/slide" Target="/ppt/slides/slide3.xml" Id="R1164bf453e2a436f" /><Relationship Type="http://schemas.openxmlformats.org/officeDocument/2006/relationships/slide" Target="/ppt/slides/slide4.xml" Id="Re918cf980e6c41df" /><Relationship Type="http://schemas.openxmlformats.org/officeDocument/2006/relationships/slide" Target="/ppt/slides/slide5.xml" Id="Rc9f8b6c02ec54083" /><Relationship Type="http://schemas.openxmlformats.org/officeDocument/2006/relationships/slide" Target="/ppt/slides/slide6.xml" Id="Rffb0bde0814547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bdf809b40e48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9257aff9640e8" /><Relationship Type="http://schemas.openxmlformats.org/officeDocument/2006/relationships/theme" Target="/ppt/slideMasters/theme/theme1.xml" Id="Rf1a49ecb3fbe42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b9257aff9640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d4417334943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59eb659c34e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89eba756946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f9bcf844840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264e7149940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7e4b1266940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SCHRØDER REGNSKAP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SCHRØDER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SCHRØDER REGNSKAP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SCHRØDER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SCHRØDER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SCHRØDER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1 424 464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1 185 768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1 185 628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118 992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187 402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SCHRØDER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Soleveien 50A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anette@schroeder.no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992 730 978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SCHRØDER REGNSKAP</a:t>
            </a:r>
          </a:p>
        </p:txBody>
      </p:sp>
    </p:spTree>
  </p:cSld>
  <p:clrMapOvr>
    <a:masterClrMapping xmlns:a="http://schemas.openxmlformats.org/drawingml/2006/main"/>
  </p:clrMapOvr>
</p:sld>
</file>