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454c9fd0084c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34fded2ef5421d"/>
  </p:sldMasterIdLst>
  <p:sldIdLst>
    <p:sldId xmlns:r="http://schemas.openxmlformats.org/officeDocument/2006/relationships" id="256" r:id="Rd3190ac61c904e50"/>
    <p:sldId xmlns:r="http://schemas.openxmlformats.org/officeDocument/2006/relationships" id="257" r:id="R32ac4ab563b74ea3"/>
    <p:sldId xmlns:r="http://schemas.openxmlformats.org/officeDocument/2006/relationships" id="258" r:id="R9246fa5035ce4060"/>
    <p:sldId xmlns:r="http://schemas.openxmlformats.org/officeDocument/2006/relationships" id="259" r:id="R641ecf4010fc44c5"/>
    <p:sldId xmlns:r="http://schemas.openxmlformats.org/officeDocument/2006/relationships" id="260" r:id="R9d5a50933b4d4527"/>
    <p:sldId xmlns:r="http://schemas.openxmlformats.org/officeDocument/2006/relationships" id="261" r:id="R76692b35fb20408c"/>
    <p:sldId xmlns:r="http://schemas.openxmlformats.org/officeDocument/2006/relationships" id="262" r:id="R9dd53e15dc3e40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4fded2ef5421d" /><Relationship Type="http://schemas.openxmlformats.org/officeDocument/2006/relationships/slide" Target="/ppt/slides/slide1.xml" Id="Rd3190ac61c904e50" /><Relationship Type="http://schemas.openxmlformats.org/officeDocument/2006/relationships/slide" Target="/ppt/slides/slide2.xml" Id="R32ac4ab563b74ea3" /><Relationship Type="http://schemas.openxmlformats.org/officeDocument/2006/relationships/slide" Target="/ppt/slides/slide3.xml" Id="R9246fa5035ce4060" /><Relationship Type="http://schemas.openxmlformats.org/officeDocument/2006/relationships/slide" Target="/ppt/slides/slide4.xml" Id="R641ecf4010fc44c5" /><Relationship Type="http://schemas.openxmlformats.org/officeDocument/2006/relationships/slide" Target="/ppt/slides/slide5.xml" Id="R9d5a50933b4d4527" /><Relationship Type="http://schemas.openxmlformats.org/officeDocument/2006/relationships/slide" Target="/ppt/slides/slide6.xml" Id="R76692b35fb20408c" /><Relationship Type="http://schemas.openxmlformats.org/officeDocument/2006/relationships/slide" Target="/ppt/slides/slide7.xml" Id="R9dd53e15dc3e40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3309605b6d4b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8ebdf32f44b94" /><Relationship Type="http://schemas.openxmlformats.org/officeDocument/2006/relationships/theme" Target="/ppt/slideMasters/theme/theme1.xml" Id="Rc11b4556933d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b8ebdf32f44b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33cfd2d8a4d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91eba056848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7bab656a947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a5a8c167046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612126e4b4a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4d57e306d44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d9effe7b748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BJØRKEFALL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BJØRKEFALL AS ble etablert [år] og holder til i Kviteseid.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312 992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709 074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1 179 182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4 438 241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BJØRKEFALL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Kviteseidgata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3850 Kviteseid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gunnar.r@rekneskapskontoret.no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992 759 828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BJØRKEFALL AS</a:t>
            </a:r>
          </a:p>
        </p:txBody>
      </p:sp>
    </p:spTree>
  </p:cSld>
  <p:clrMapOvr>
    <a:masterClrMapping xmlns:a="http://schemas.openxmlformats.org/drawingml/2006/main"/>
  </p:clrMapOvr>
</p:sld>
</file>