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c2d229bef847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8300b9d09f477d"/>
  </p:sldMasterIdLst>
  <p:sldIdLst>
    <p:sldId xmlns:r="http://schemas.openxmlformats.org/officeDocument/2006/relationships" id="256" r:id="R5229ac1aab0b4b92"/>
    <p:sldId xmlns:r="http://schemas.openxmlformats.org/officeDocument/2006/relationships" id="257" r:id="Rb715e1ee80534398"/>
    <p:sldId xmlns:r="http://schemas.openxmlformats.org/officeDocument/2006/relationships" id="258" r:id="R337df0d78e324407"/>
    <p:sldId xmlns:r="http://schemas.openxmlformats.org/officeDocument/2006/relationships" id="259" r:id="Rba373aae441b4fb8"/>
    <p:sldId xmlns:r="http://schemas.openxmlformats.org/officeDocument/2006/relationships" id="260" r:id="Rd83884be437e4a53"/>
    <p:sldId xmlns:r="http://schemas.openxmlformats.org/officeDocument/2006/relationships" id="261" r:id="Ra65cbc98834543e9"/>
    <p:sldId xmlns:r="http://schemas.openxmlformats.org/officeDocument/2006/relationships" id="262" r:id="R90194c5117f944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300b9d09f477d" /><Relationship Type="http://schemas.openxmlformats.org/officeDocument/2006/relationships/slide" Target="/ppt/slides/slide1.xml" Id="R5229ac1aab0b4b92" /><Relationship Type="http://schemas.openxmlformats.org/officeDocument/2006/relationships/slide" Target="/ppt/slides/slide2.xml" Id="Rb715e1ee80534398" /><Relationship Type="http://schemas.openxmlformats.org/officeDocument/2006/relationships/slide" Target="/ppt/slides/slide3.xml" Id="R337df0d78e324407" /><Relationship Type="http://schemas.openxmlformats.org/officeDocument/2006/relationships/slide" Target="/ppt/slides/slide4.xml" Id="Rba373aae441b4fb8" /><Relationship Type="http://schemas.openxmlformats.org/officeDocument/2006/relationships/slide" Target="/ppt/slides/slide5.xml" Id="Rd83884be437e4a53" /><Relationship Type="http://schemas.openxmlformats.org/officeDocument/2006/relationships/slide" Target="/ppt/slides/slide6.xml" Id="Ra65cbc98834543e9" /><Relationship Type="http://schemas.openxmlformats.org/officeDocument/2006/relationships/slide" Target="/ppt/slides/slide7.xml" Id="R90194c5117f944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2f5e1331d4e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5dfd9c9cf4b79" /><Relationship Type="http://schemas.openxmlformats.org/officeDocument/2006/relationships/theme" Target="/ppt/slideMasters/theme/theme1.xml" Id="R93699ca830194f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35dfd9c9cf4b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906b4d28044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e688427254d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e8e7fca7e48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20a8011a3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4cc387f3c4f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181f3ec5545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a9bdbd63945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OAR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7 402 612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13 549 853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15 450 861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RØSTEGGEN OLA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Hårråveien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ola-arne.rosteggen@revisorkonsult.no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992 763 183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