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9a2a8f378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b454b575f4ebd"/>
  </p:sldMasterIdLst>
  <p:sldIdLst>
    <p:sldId xmlns:r="http://schemas.openxmlformats.org/officeDocument/2006/relationships" id="256" r:id="R17828157648f4a8b"/>
    <p:sldId xmlns:r="http://schemas.openxmlformats.org/officeDocument/2006/relationships" id="257" r:id="R6fa835c0163b4c44"/>
    <p:sldId xmlns:r="http://schemas.openxmlformats.org/officeDocument/2006/relationships" id="258" r:id="Rcc0ff84810fc416c"/>
    <p:sldId xmlns:r="http://schemas.openxmlformats.org/officeDocument/2006/relationships" id="259" r:id="R2fc6591f2d30422d"/>
    <p:sldId xmlns:r="http://schemas.openxmlformats.org/officeDocument/2006/relationships" id="260" r:id="R12a73e79ad8b4f72"/>
    <p:sldId xmlns:r="http://schemas.openxmlformats.org/officeDocument/2006/relationships" id="261" r:id="R33540a5fdeed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b454b575f4ebd" /><Relationship Type="http://schemas.openxmlformats.org/officeDocument/2006/relationships/slide" Target="/ppt/slides/slide1.xml" Id="R17828157648f4a8b" /><Relationship Type="http://schemas.openxmlformats.org/officeDocument/2006/relationships/slide" Target="/ppt/slides/slide2.xml" Id="R6fa835c0163b4c44" /><Relationship Type="http://schemas.openxmlformats.org/officeDocument/2006/relationships/slide" Target="/ppt/slides/slide3.xml" Id="Rcc0ff84810fc416c" /><Relationship Type="http://schemas.openxmlformats.org/officeDocument/2006/relationships/slide" Target="/ppt/slides/slide4.xml" Id="R2fc6591f2d30422d" /><Relationship Type="http://schemas.openxmlformats.org/officeDocument/2006/relationships/slide" Target="/ppt/slides/slide5.xml" Id="R12a73e79ad8b4f72" /><Relationship Type="http://schemas.openxmlformats.org/officeDocument/2006/relationships/slide" Target="/ppt/slides/slide6.xml" Id="R33540a5fdeed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feae9c7fa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a36c4bae43ae" /><Relationship Type="http://schemas.openxmlformats.org/officeDocument/2006/relationships/theme" Target="/ppt/slideMasters/theme/theme1.xml" Id="R6709c3dd5bfa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da36c4bae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66e8a8dc5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691906dc2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5679a71f1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e0570b084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76494d907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74a7c3ae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70 251 511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21 358 162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45 006 826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992 768 061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