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363c0693e14a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040514abaf4afb"/>
  </p:sldMasterIdLst>
  <p:sldIdLst>
    <p:sldId xmlns:r="http://schemas.openxmlformats.org/officeDocument/2006/relationships" id="256" r:id="Rae078407167c4321"/>
    <p:sldId xmlns:r="http://schemas.openxmlformats.org/officeDocument/2006/relationships" id="257" r:id="R19d45c821b0342e7"/>
    <p:sldId xmlns:r="http://schemas.openxmlformats.org/officeDocument/2006/relationships" id="258" r:id="R98e44596ae72451a"/>
    <p:sldId xmlns:r="http://schemas.openxmlformats.org/officeDocument/2006/relationships" id="259" r:id="Ra1509e6ca8924172"/>
    <p:sldId xmlns:r="http://schemas.openxmlformats.org/officeDocument/2006/relationships" id="260" r:id="Rba65f11a226347c4"/>
    <p:sldId xmlns:r="http://schemas.openxmlformats.org/officeDocument/2006/relationships" id="261" r:id="R13ed43ac0fee44e8"/>
    <p:sldId xmlns:r="http://schemas.openxmlformats.org/officeDocument/2006/relationships" id="262" r:id="Ra0e8dec6518e4e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040514abaf4afb" /><Relationship Type="http://schemas.openxmlformats.org/officeDocument/2006/relationships/slide" Target="/ppt/slides/slide1.xml" Id="Rae078407167c4321" /><Relationship Type="http://schemas.openxmlformats.org/officeDocument/2006/relationships/slide" Target="/ppt/slides/slide2.xml" Id="R19d45c821b0342e7" /><Relationship Type="http://schemas.openxmlformats.org/officeDocument/2006/relationships/slide" Target="/ppt/slides/slide3.xml" Id="R98e44596ae72451a" /><Relationship Type="http://schemas.openxmlformats.org/officeDocument/2006/relationships/slide" Target="/ppt/slides/slide4.xml" Id="Ra1509e6ca8924172" /><Relationship Type="http://schemas.openxmlformats.org/officeDocument/2006/relationships/slide" Target="/ppt/slides/slide5.xml" Id="Rba65f11a226347c4" /><Relationship Type="http://schemas.openxmlformats.org/officeDocument/2006/relationships/slide" Target="/ppt/slides/slide6.xml" Id="R13ed43ac0fee44e8" /><Relationship Type="http://schemas.openxmlformats.org/officeDocument/2006/relationships/slide" Target="/ppt/slides/slide7.xml" Id="Ra0e8dec6518e4e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72bfdb9458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0985d2be241ee" /><Relationship Type="http://schemas.openxmlformats.org/officeDocument/2006/relationships/theme" Target="/ppt/slideMasters/theme/theme1.xml" Id="R3c2ca06be29946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0985d2be241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96549d15849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12aeddd844d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f8ea7762742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61491e25645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814ab8683447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04e27b0d048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71644ede844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4 146 200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4 082 480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84 823 868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84 961 572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BEATE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jill@bluezone.no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992 773 294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JILL HOLDING AS</a:t>
            </a:r>
          </a:p>
        </p:txBody>
      </p:sp>
    </p:spTree>
  </p:cSld>
  <p:clrMapOvr>
    <a:masterClrMapping xmlns:a="http://schemas.openxmlformats.org/drawingml/2006/main"/>
  </p:clrMapOvr>
</p:sld>
</file>