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6b60db1f40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d1f5a72ba4a9f"/>
  </p:sldMasterIdLst>
  <p:sldIdLst>
    <p:sldId xmlns:r="http://schemas.openxmlformats.org/officeDocument/2006/relationships" id="256" r:id="Rc5fe4cac834d40ff"/>
    <p:sldId xmlns:r="http://schemas.openxmlformats.org/officeDocument/2006/relationships" id="257" r:id="R61017dccc8e148d8"/>
    <p:sldId xmlns:r="http://schemas.openxmlformats.org/officeDocument/2006/relationships" id="258" r:id="Rfa27a8e299ba49b5"/>
    <p:sldId xmlns:r="http://schemas.openxmlformats.org/officeDocument/2006/relationships" id="259" r:id="R740c6bb40f22458c"/>
    <p:sldId xmlns:r="http://schemas.openxmlformats.org/officeDocument/2006/relationships" id="260" r:id="R974ffaf6b7a4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d1f5a72ba4a9f" /><Relationship Type="http://schemas.openxmlformats.org/officeDocument/2006/relationships/slide" Target="/ppt/slides/slide1.xml" Id="Rc5fe4cac834d40ff" /><Relationship Type="http://schemas.openxmlformats.org/officeDocument/2006/relationships/slide" Target="/ppt/slides/slide2.xml" Id="R61017dccc8e148d8" /><Relationship Type="http://schemas.openxmlformats.org/officeDocument/2006/relationships/slide" Target="/ppt/slides/slide3.xml" Id="Rfa27a8e299ba49b5" /><Relationship Type="http://schemas.openxmlformats.org/officeDocument/2006/relationships/slide" Target="/ppt/slides/slide4.xml" Id="R740c6bb40f22458c" /><Relationship Type="http://schemas.openxmlformats.org/officeDocument/2006/relationships/slide" Target="/ppt/slides/slide5.xml" Id="R974ffaf6b7a4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6071337c8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055cc1ae443f2" /><Relationship Type="http://schemas.openxmlformats.org/officeDocument/2006/relationships/theme" Target="/ppt/slideMasters/theme/theme1.xml" Id="R4fe11fcabd8d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055cc1ae443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9b86fea2d43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904f5003a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fbff77c4a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42f828248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5e16f4482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JERNBANENS VERKSTEDARBEIDERES LANDSRÅD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JERNBANENS VERKSTEDARBEIDERES LANDSRÅD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vei, Mantena AS Grorud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torbjorn.store@mantena.org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992 796 839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