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2b3828393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68239aaea4f65"/>
  </p:sldMasterIdLst>
  <p:sldIdLst>
    <p:sldId xmlns:r="http://schemas.openxmlformats.org/officeDocument/2006/relationships" id="256" r:id="R4c863c2ed2dd45d9"/>
    <p:sldId xmlns:r="http://schemas.openxmlformats.org/officeDocument/2006/relationships" id="257" r:id="Ra5f9cee5d9684dd1"/>
    <p:sldId xmlns:r="http://schemas.openxmlformats.org/officeDocument/2006/relationships" id="258" r:id="Rc94ec36a6b8949bf"/>
    <p:sldId xmlns:r="http://schemas.openxmlformats.org/officeDocument/2006/relationships" id="259" r:id="R02d542a222f64065"/>
    <p:sldId xmlns:r="http://schemas.openxmlformats.org/officeDocument/2006/relationships" id="260" r:id="R8be162b0e0154727"/>
    <p:sldId xmlns:r="http://schemas.openxmlformats.org/officeDocument/2006/relationships" id="261" r:id="R4d3e19d304a54160"/>
    <p:sldId xmlns:r="http://schemas.openxmlformats.org/officeDocument/2006/relationships" id="262" r:id="R4c577db9c857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68239aaea4f65" /><Relationship Type="http://schemas.openxmlformats.org/officeDocument/2006/relationships/slide" Target="/ppt/slides/slide1.xml" Id="R4c863c2ed2dd45d9" /><Relationship Type="http://schemas.openxmlformats.org/officeDocument/2006/relationships/slide" Target="/ppt/slides/slide2.xml" Id="Ra5f9cee5d9684dd1" /><Relationship Type="http://schemas.openxmlformats.org/officeDocument/2006/relationships/slide" Target="/ppt/slides/slide3.xml" Id="Rc94ec36a6b8949bf" /><Relationship Type="http://schemas.openxmlformats.org/officeDocument/2006/relationships/slide" Target="/ppt/slides/slide4.xml" Id="R02d542a222f64065" /><Relationship Type="http://schemas.openxmlformats.org/officeDocument/2006/relationships/slide" Target="/ppt/slides/slide5.xml" Id="R8be162b0e0154727" /><Relationship Type="http://schemas.openxmlformats.org/officeDocument/2006/relationships/slide" Target="/ppt/slides/slide6.xml" Id="R4d3e19d304a54160" /><Relationship Type="http://schemas.openxmlformats.org/officeDocument/2006/relationships/slide" Target="/ppt/slides/slide7.xml" Id="R4c577db9c857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d6f5b898a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d0c654e2495c" /><Relationship Type="http://schemas.openxmlformats.org/officeDocument/2006/relationships/theme" Target="/ppt/slideMasters/theme/theme1.xml" Id="R3526089263d7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7d0c654e2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936d03ce9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6eaa217c0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40e3731d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1d514c0df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b3570e40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5abae11be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037a5867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