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ab3e624ae14b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a682376e674c50"/>
  </p:sldMasterIdLst>
  <p:sldIdLst>
    <p:sldId xmlns:r="http://schemas.openxmlformats.org/officeDocument/2006/relationships" id="256" r:id="R1f212a027d84406a"/>
    <p:sldId xmlns:r="http://schemas.openxmlformats.org/officeDocument/2006/relationships" id="257" r:id="R7d7abf14e96a415f"/>
    <p:sldId xmlns:r="http://schemas.openxmlformats.org/officeDocument/2006/relationships" id="258" r:id="Re2f4b762c8104981"/>
    <p:sldId xmlns:r="http://schemas.openxmlformats.org/officeDocument/2006/relationships" id="259" r:id="Rf36bc300ce574239"/>
    <p:sldId xmlns:r="http://schemas.openxmlformats.org/officeDocument/2006/relationships" id="260" r:id="Reb19faf74df54c95"/>
    <p:sldId xmlns:r="http://schemas.openxmlformats.org/officeDocument/2006/relationships" id="261" r:id="R33cc947c6cd147b4"/>
    <p:sldId xmlns:r="http://schemas.openxmlformats.org/officeDocument/2006/relationships" id="262" r:id="R740d0fa9a4b74b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a682376e674c50" /><Relationship Type="http://schemas.openxmlformats.org/officeDocument/2006/relationships/slide" Target="/ppt/slides/slide1.xml" Id="R1f212a027d84406a" /><Relationship Type="http://schemas.openxmlformats.org/officeDocument/2006/relationships/slide" Target="/ppt/slides/slide2.xml" Id="R7d7abf14e96a415f" /><Relationship Type="http://schemas.openxmlformats.org/officeDocument/2006/relationships/slide" Target="/ppt/slides/slide3.xml" Id="Re2f4b762c8104981" /><Relationship Type="http://schemas.openxmlformats.org/officeDocument/2006/relationships/slide" Target="/ppt/slides/slide4.xml" Id="Rf36bc300ce574239" /><Relationship Type="http://schemas.openxmlformats.org/officeDocument/2006/relationships/slide" Target="/ppt/slides/slide5.xml" Id="Reb19faf74df54c95" /><Relationship Type="http://schemas.openxmlformats.org/officeDocument/2006/relationships/slide" Target="/ppt/slides/slide6.xml" Id="R33cc947c6cd147b4" /><Relationship Type="http://schemas.openxmlformats.org/officeDocument/2006/relationships/slide" Target="/ppt/slides/slide7.xml" Id="R740d0fa9a4b74b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378b2d7db147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3f61a5bb44700" /><Relationship Type="http://schemas.openxmlformats.org/officeDocument/2006/relationships/theme" Target="/ppt/slideMasters/theme/theme1.xml" Id="R09897321d7bb4e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03f61a5bb447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9b89737274e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7eaba78574b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97b81525741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1e59557ed44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f90b045a94c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709bbde3c4c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81014f3124e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1 740 254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1 753 227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3 395 237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6 379 562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Jomfrubråtveien 53A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992 810 343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 INVEST AS</a:t>
            </a:r>
          </a:p>
        </p:txBody>
      </p:sp>
    </p:spTree>
  </p:cSld>
  <p:clrMapOvr>
    <a:masterClrMapping xmlns:a="http://schemas.openxmlformats.org/drawingml/2006/main"/>
  </p:clrMapOvr>
</p:sld>
</file>