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9a6e77723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faed6a0894794"/>
  </p:sldMasterIdLst>
  <p:sldIdLst>
    <p:sldId xmlns:r="http://schemas.openxmlformats.org/officeDocument/2006/relationships" id="256" r:id="R6b927fce46e84114"/>
    <p:sldId xmlns:r="http://schemas.openxmlformats.org/officeDocument/2006/relationships" id="257" r:id="R93e9bc5b710649a5"/>
    <p:sldId xmlns:r="http://schemas.openxmlformats.org/officeDocument/2006/relationships" id="258" r:id="Rba92b42de2a346d7"/>
    <p:sldId xmlns:r="http://schemas.openxmlformats.org/officeDocument/2006/relationships" id="259" r:id="R86542651ca0646a5"/>
    <p:sldId xmlns:r="http://schemas.openxmlformats.org/officeDocument/2006/relationships" id="260" r:id="R75d7eb47aec94e86"/>
    <p:sldId xmlns:r="http://schemas.openxmlformats.org/officeDocument/2006/relationships" id="261" r:id="R98812afdcce14b4a"/>
    <p:sldId xmlns:r="http://schemas.openxmlformats.org/officeDocument/2006/relationships" id="262" r:id="R498144daee824e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faed6a0894794" /><Relationship Type="http://schemas.openxmlformats.org/officeDocument/2006/relationships/slide" Target="/ppt/slides/slide1.xml" Id="R6b927fce46e84114" /><Relationship Type="http://schemas.openxmlformats.org/officeDocument/2006/relationships/slide" Target="/ppt/slides/slide2.xml" Id="R93e9bc5b710649a5" /><Relationship Type="http://schemas.openxmlformats.org/officeDocument/2006/relationships/slide" Target="/ppt/slides/slide3.xml" Id="Rba92b42de2a346d7" /><Relationship Type="http://schemas.openxmlformats.org/officeDocument/2006/relationships/slide" Target="/ppt/slides/slide4.xml" Id="R86542651ca0646a5" /><Relationship Type="http://schemas.openxmlformats.org/officeDocument/2006/relationships/slide" Target="/ppt/slides/slide5.xml" Id="R75d7eb47aec94e86" /><Relationship Type="http://schemas.openxmlformats.org/officeDocument/2006/relationships/slide" Target="/ppt/slides/slide6.xml" Id="R98812afdcce14b4a" /><Relationship Type="http://schemas.openxmlformats.org/officeDocument/2006/relationships/slide" Target="/ppt/slides/slide7.xml" Id="R498144daee824e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a9cb41b9c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d9778eb6d4586" /><Relationship Type="http://schemas.openxmlformats.org/officeDocument/2006/relationships/theme" Target="/ppt/slideMasters/theme/theme1.xml" Id="R2a289a50a1d6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d9778eb6d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f4d9d586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38739da5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4892e08b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0a9e04b4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6184169d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4290489b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9f0251ce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