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ca732435d0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5aa8a8f0e4c8b"/>
  </p:sldMasterIdLst>
  <p:sldIdLst>
    <p:sldId xmlns:r="http://schemas.openxmlformats.org/officeDocument/2006/relationships" id="256" r:id="R75e5cc3e7b5d4ac0"/>
    <p:sldId xmlns:r="http://schemas.openxmlformats.org/officeDocument/2006/relationships" id="257" r:id="Reb7d1b1ce7df4e27"/>
    <p:sldId xmlns:r="http://schemas.openxmlformats.org/officeDocument/2006/relationships" id="258" r:id="R8fb6ff319a124f0d"/>
    <p:sldId xmlns:r="http://schemas.openxmlformats.org/officeDocument/2006/relationships" id="259" r:id="R317547087b7b4cc1"/>
    <p:sldId xmlns:r="http://schemas.openxmlformats.org/officeDocument/2006/relationships" id="260" r:id="Rebec3d57ab844cba"/>
    <p:sldId xmlns:r="http://schemas.openxmlformats.org/officeDocument/2006/relationships" id="261" r:id="Rd9f7ae2c0a5e4295"/>
    <p:sldId xmlns:r="http://schemas.openxmlformats.org/officeDocument/2006/relationships" id="262" r:id="Rc48c5dae581a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5aa8a8f0e4c8b" /><Relationship Type="http://schemas.openxmlformats.org/officeDocument/2006/relationships/slide" Target="/ppt/slides/slide1.xml" Id="R75e5cc3e7b5d4ac0" /><Relationship Type="http://schemas.openxmlformats.org/officeDocument/2006/relationships/slide" Target="/ppt/slides/slide2.xml" Id="Reb7d1b1ce7df4e27" /><Relationship Type="http://schemas.openxmlformats.org/officeDocument/2006/relationships/slide" Target="/ppt/slides/slide3.xml" Id="R8fb6ff319a124f0d" /><Relationship Type="http://schemas.openxmlformats.org/officeDocument/2006/relationships/slide" Target="/ppt/slides/slide4.xml" Id="R317547087b7b4cc1" /><Relationship Type="http://schemas.openxmlformats.org/officeDocument/2006/relationships/slide" Target="/ppt/slides/slide5.xml" Id="Rebec3d57ab844cba" /><Relationship Type="http://schemas.openxmlformats.org/officeDocument/2006/relationships/slide" Target="/ppt/slides/slide6.xml" Id="Rd9f7ae2c0a5e4295" /><Relationship Type="http://schemas.openxmlformats.org/officeDocument/2006/relationships/slide" Target="/ppt/slides/slide7.xml" Id="Rc48c5dae581a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d2d253c7949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038ccef1a4e0d" /><Relationship Type="http://schemas.openxmlformats.org/officeDocument/2006/relationships/theme" Target="/ppt/slideMasters/theme/theme1.xml" Id="R169cdce3e02c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038ccef1a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0c8090d34f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531b1a27c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369ea3c4d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f51943e0c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9dcc83aab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3ac910ad848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eafa0cdb143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SIVESIND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INVEST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27 655 011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Ørrelie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johansivesind1107@gmail.com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992 814 527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