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0c674e78734d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5c1fe2ecce426a"/>
  </p:sldMasterIdLst>
  <p:sldIdLst>
    <p:sldId xmlns:r="http://schemas.openxmlformats.org/officeDocument/2006/relationships" id="256" r:id="R4223d34a40054afa"/>
    <p:sldId xmlns:r="http://schemas.openxmlformats.org/officeDocument/2006/relationships" id="257" r:id="Rfc2b7efbd34e4518"/>
    <p:sldId xmlns:r="http://schemas.openxmlformats.org/officeDocument/2006/relationships" id="258" r:id="Rb9fc8e8595104b72"/>
    <p:sldId xmlns:r="http://schemas.openxmlformats.org/officeDocument/2006/relationships" id="259" r:id="Raba1c72872704ff4"/>
    <p:sldId xmlns:r="http://schemas.openxmlformats.org/officeDocument/2006/relationships" id="260" r:id="R9d29c641077c48e3"/>
    <p:sldId xmlns:r="http://schemas.openxmlformats.org/officeDocument/2006/relationships" id="261" r:id="R4e5f3a4353fd44b2"/>
    <p:sldId xmlns:r="http://schemas.openxmlformats.org/officeDocument/2006/relationships" id="262" r:id="Ra1dae3a7884340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5c1fe2ecce426a" /><Relationship Type="http://schemas.openxmlformats.org/officeDocument/2006/relationships/slide" Target="/ppt/slides/slide1.xml" Id="R4223d34a40054afa" /><Relationship Type="http://schemas.openxmlformats.org/officeDocument/2006/relationships/slide" Target="/ppt/slides/slide2.xml" Id="Rfc2b7efbd34e4518" /><Relationship Type="http://schemas.openxmlformats.org/officeDocument/2006/relationships/slide" Target="/ppt/slides/slide3.xml" Id="Rb9fc8e8595104b72" /><Relationship Type="http://schemas.openxmlformats.org/officeDocument/2006/relationships/slide" Target="/ppt/slides/slide4.xml" Id="Raba1c72872704ff4" /><Relationship Type="http://schemas.openxmlformats.org/officeDocument/2006/relationships/slide" Target="/ppt/slides/slide5.xml" Id="R9d29c641077c48e3" /><Relationship Type="http://schemas.openxmlformats.org/officeDocument/2006/relationships/slide" Target="/ppt/slides/slide6.xml" Id="R4e5f3a4353fd44b2" /><Relationship Type="http://schemas.openxmlformats.org/officeDocument/2006/relationships/slide" Target="/ppt/slides/slide7.xml" Id="Ra1dae3a7884340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3571f1a0b34f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b4ddd6ca0493a" /><Relationship Type="http://schemas.openxmlformats.org/officeDocument/2006/relationships/theme" Target="/ppt/slideMasters/theme/theme1.xml" Id="Reb621207fcd34c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8b4ddd6ca049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0159da2a24e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60fc5297a46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56cd50a3940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084e66d6548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e483ad3a74a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5889efb9e4c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15c1c4cf049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GILI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GILI INVEST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20 339 383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46 850 557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46 850 557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LAUGLO EIRIK GULLTEIG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Eirik Lauglo, Balders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elauglo@gmail.com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992 851 538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GILI INVEST AS</a:t>
            </a:r>
          </a:p>
        </p:txBody>
      </p:sp>
    </p:spTree>
  </p:cSld>
  <p:clrMapOvr>
    <a:masterClrMapping xmlns:a="http://schemas.openxmlformats.org/drawingml/2006/main"/>
  </p:clrMapOvr>
</p:sld>
</file>