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c5aecc545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790a46ecc4283"/>
  </p:sldMasterIdLst>
  <p:sldIdLst>
    <p:sldId xmlns:r="http://schemas.openxmlformats.org/officeDocument/2006/relationships" id="256" r:id="Rf0c6bb5732ab4f79"/>
    <p:sldId xmlns:r="http://schemas.openxmlformats.org/officeDocument/2006/relationships" id="257" r:id="R9df5a294a7e6483f"/>
    <p:sldId xmlns:r="http://schemas.openxmlformats.org/officeDocument/2006/relationships" id="258" r:id="R3679ad6ea52940a4"/>
    <p:sldId xmlns:r="http://schemas.openxmlformats.org/officeDocument/2006/relationships" id="259" r:id="Re1ae4036484a43d8"/>
    <p:sldId xmlns:r="http://schemas.openxmlformats.org/officeDocument/2006/relationships" id="260" r:id="Rd63b58cbab714741"/>
    <p:sldId xmlns:r="http://schemas.openxmlformats.org/officeDocument/2006/relationships" id="261" r:id="R0ee32c18683f46c3"/>
    <p:sldId xmlns:r="http://schemas.openxmlformats.org/officeDocument/2006/relationships" id="262" r:id="R8588be585b94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790a46ecc4283" /><Relationship Type="http://schemas.openxmlformats.org/officeDocument/2006/relationships/slide" Target="/ppt/slides/slide1.xml" Id="Rf0c6bb5732ab4f79" /><Relationship Type="http://schemas.openxmlformats.org/officeDocument/2006/relationships/slide" Target="/ppt/slides/slide2.xml" Id="R9df5a294a7e6483f" /><Relationship Type="http://schemas.openxmlformats.org/officeDocument/2006/relationships/slide" Target="/ppt/slides/slide3.xml" Id="R3679ad6ea52940a4" /><Relationship Type="http://schemas.openxmlformats.org/officeDocument/2006/relationships/slide" Target="/ppt/slides/slide4.xml" Id="Re1ae4036484a43d8" /><Relationship Type="http://schemas.openxmlformats.org/officeDocument/2006/relationships/slide" Target="/ppt/slides/slide5.xml" Id="Rd63b58cbab714741" /><Relationship Type="http://schemas.openxmlformats.org/officeDocument/2006/relationships/slide" Target="/ppt/slides/slide6.xml" Id="R0ee32c18683f46c3" /><Relationship Type="http://schemas.openxmlformats.org/officeDocument/2006/relationships/slide" Target="/ppt/slides/slide7.xml" Id="R8588be585b94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6ce666159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10d32fce4207" /><Relationship Type="http://schemas.openxmlformats.org/officeDocument/2006/relationships/theme" Target="/ppt/slideMasters/theme/theme1.xml" Id="R161c2461d7ae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210d32fce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37548840c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8c62f054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443371adc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90b447e98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9c3ac1c8e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a93dfff8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54289ba9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ODDVIN EGGEBØ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SYNNØVE SØRHUS EGGEBØ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