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fe3197652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2e24ea4244e29"/>
  </p:sldMasterIdLst>
  <p:sldIdLst>
    <p:sldId xmlns:r="http://schemas.openxmlformats.org/officeDocument/2006/relationships" id="256" r:id="R2fdd7e645bd44cac"/>
    <p:sldId xmlns:r="http://schemas.openxmlformats.org/officeDocument/2006/relationships" id="257" r:id="R2964f393a79845a9"/>
    <p:sldId xmlns:r="http://schemas.openxmlformats.org/officeDocument/2006/relationships" id="258" r:id="R3f5a690c30014ad6"/>
    <p:sldId xmlns:r="http://schemas.openxmlformats.org/officeDocument/2006/relationships" id="259" r:id="R74fc191587c343cf"/>
    <p:sldId xmlns:r="http://schemas.openxmlformats.org/officeDocument/2006/relationships" id="260" r:id="Rd70aa6466a5e42d1"/>
    <p:sldId xmlns:r="http://schemas.openxmlformats.org/officeDocument/2006/relationships" id="261" r:id="Rf01e4c8ef8e74d5c"/>
    <p:sldId xmlns:r="http://schemas.openxmlformats.org/officeDocument/2006/relationships" id="262" r:id="Re78392605974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2e24ea4244e29" /><Relationship Type="http://schemas.openxmlformats.org/officeDocument/2006/relationships/slide" Target="/ppt/slides/slide1.xml" Id="R2fdd7e645bd44cac" /><Relationship Type="http://schemas.openxmlformats.org/officeDocument/2006/relationships/slide" Target="/ppt/slides/slide2.xml" Id="R2964f393a79845a9" /><Relationship Type="http://schemas.openxmlformats.org/officeDocument/2006/relationships/slide" Target="/ppt/slides/slide3.xml" Id="R3f5a690c30014ad6" /><Relationship Type="http://schemas.openxmlformats.org/officeDocument/2006/relationships/slide" Target="/ppt/slides/slide4.xml" Id="R74fc191587c343cf" /><Relationship Type="http://schemas.openxmlformats.org/officeDocument/2006/relationships/slide" Target="/ppt/slides/slide5.xml" Id="Rd70aa6466a5e42d1" /><Relationship Type="http://schemas.openxmlformats.org/officeDocument/2006/relationships/slide" Target="/ppt/slides/slide6.xml" Id="Rf01e4c8ef8e74d5c" /><Relationship Type="http://schemas.openxmlformats.org/officeDocument/2006/relationships/slide" Target="/ppt/slides/slide7.xml" Id="Re78392605974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db88d88fd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d80d6a584623" /><Relationship Type="http://schemas.openxmlformats.org/officeDocument/2006/relationships/theme" Target="/ppt/slideMasters/theme/theme1.xml" Id="Rd16cf3974514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fd80d6a58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708aa4f75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735e6a28243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b129471c49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b88b8744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40321f42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ff90287c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196c388a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TRANSALP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TRANSALP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5 333 719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5 333 719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KURT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Haualandmarka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khh@unitron.no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