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3dc40be5a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208f0ae654e30"/>
  </p:sldMasterIdLst>
  <p:sldIdLst>
    <p:sldId xmlns:r="http://schemas.openxmlformats.org/officeDocument/2006/relationships" id="256" r:id="R5a5b764c1cf447e1"/>
    <p:sldId xmlns:r="http://schemas.openxmlformats.org/officeDocument/2006/relationships" id="257" r:id="R8d30df6cb978412c"/>
    <p:sldId xmlns:r="http://schemas.openxmlformats.org/officeDocument/2006/relationships" id="258" r:id="R3f2424bc9dea4223"/>
    <p:sldId xmlns:r="http://schemas.openxmlformats.org/officeDocument/2006/relationships" id="259" r:id="Re956331e2ca440ee"/>
    <p:sldId xmlns:r="http://schemas.openxmlformats.org/officeDocument/2006/relationships" id="260" r:id="R09ad7a99acd44c12"/>
    <p:sldId xmlns:r="http://schemas.openxmlformats.org/officeDocument/2006/relationships" id="261" r:id="R319df360dcba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208f0ae654e30" /><Relationship Type="http://schemas.openxmlformats.org/officeDocument/2006/relationships/slide" Target="/ppt/slides/slide1.xml" Id="R5a5b764c1cf447e1" /><Relationship Type="http://schemas.openxmlformats.org/officeDocument/2006/relationships/slide" Target="/ppt/slides/slide2.xml" Id="R8d30df6cb978412c" /><Relationship Type="http://schemas.openxmlformats.org/officeDocument/2006/relationships/slide" Target="/ppt/slides/slide3.xml" Id="R3f2424bc9dea4223" /><Relationship Type="http://schemas.openxmlformats.org/officeDocument/2006/relationships/slide" Target="/ppt/slides/slide4.xml" Id="Re956331e2ca440ee" /><Relationship Type="http://schemas.openxmlformats.org/officeDocument/2006/relationships/slide" Target="/ppt/slides/slide5.xml" Id="R09ad7a99acd44c12" /><Relationship Type="http://schemas.openxmlformats.org/officeDocument/2006/relationships/slide" Target="/ppt/slides/slide6.xml" Id="R319df360dcba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b19e01338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3b41f5d943ce" /><Relationship Type="http://schemas.openxmlformats.org/officeDocument/2006/relationships/theme" Target="/ppt/slideMasters/theme/theme1.xml" Id="R61a7cd5263ed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93b41f5d9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0f783f87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7937d26d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ddd9ea5e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5ccd93d9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f797dfca8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8a456d57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