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c3519d51f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dae7f44af4a1c"/>
  </p:sldMasterIdLst>
  <p:sldIdLst>
    <p:sldId xmlns:r="http://schemas.openxmlformats.org/officeDocument/2006/relationships" id="256" r:id="R11f4bb7046e6498b"/>
    <p:sldId xmlns:r="http://schemas.openxmlformats.org/officeDocument/2006/relationships" id="257" r:id="R6273fae093b347af"/>
    <p:sldId xmlns:r="http://schemas.openxmlformats.org/officeDocument/2006/relationships" id="258" r:id="R139948b99b4848cb"/>
    <p:sldId xmlns:r="http://schemas.openxmlformats.org/officeDocument/2006/relationships" id="259" r:id="Rf0e67565cf074aa5"/>
    <p:sldId xmlns:r="http://schemas.openxmlformats.org/officeDocument/2006/relationships" id="260" r:id="Rc5c667324f774a1b"/>
    <p:sldId xmlns:r="http://schemas.openxmlformats.org/officeDocument/2006/relationships" id="261" r:id="Ra87324c18bc04675"/>
    <p:sldId xmlns:r="http://schemas.openxmlformats.org/officeDocument/2006/relationships" id="262" r:id="R4b1597713ef6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dae7f44af4a1c" /><Relationship Type="http://schemas.openxmlformats.org/officeDocument/2006/relationships/slide" Target="/ppt/slides/slide1.xml" Id="R11f4bb7046e6498b" /><Relationship Type="http://schemas.openxmlformats.org/officeDocument/2006/relationships/slide" Target="/ppt/slides/slide2.xml" Id="R6273fae093b347af" /><Relationship Type="http://schemas.openxmlformats.org/officeDocument/2006/relationships/slide" Target="/ppt/slides/slide3.xml" Id="R139948b99b4848cb" /><Relationship Type="http://schemas.openxmlformats.org/officeDocument/2006/relationships/slide" Target="/ppt/slides/slide4.xml" Id="Rf0e67565cf074aa5" /><Relationship Type="http://schemas.openxmlformats.org/officeDocument/2006/relationships/slide" Target="/ppt/slides/slide5.xml" Id="Rc5c667324f774a1b" /><Relationship Type="http://schemas.openxmlformats.org/officeDocument/2006/relationships/slide" Target="/ppt/slides/slide6.xml" Id="Ra87324c18bc04675" /><Relationship Type="http://schemas.openxmlformats.org/officeDocument/2006/relationships/slide" Target="/ppt/slides/slide7.xml" Id="R4b1597713ef6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8b6f0a5f7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6e229eb9c4d4e" /><Relationship Type="http://schemas.openxmlformats.org/officeDocument/2006/relationships/theme" Target="/ppt/slideMasters/theme/theme1.xml" Id="R1ee3d4cef6d0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6e229eb9c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1bffef95c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07a35ac93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6fc66fab0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99073eef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8110a93e44a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d05b9cfb9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b9441e92f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