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47083655e94b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c3076a326b4a55"/>
  </p:sldMasterIdLst>
  <p:sldIdLst>
    <p:sldId xmlns:r="http://schemas.openxmlformats.org/officeDocument/2006/relationships" id="256" r:id="Rd768f3f787504ade"/>
    <p:sldId xmlns:r="http://schemas.openxmlformats.org/officeDocument/2006/relationships" id="257" r:id="Raabbdb1354b24b4d"/>
    <p:sldId xmlns:r="http://schemas.openxmlformats.org/officeDocument/2006/relationships" id="258" r:id="Raf4749e2c8974b66"/>
    <p:sldId xmlns:r="http://schemas.openxmlformats.org/officeDocument/2006/relationships" id="259" r:id="R82ea55af40c2464f"/>
    <p:sldId xmlns:r="http://schemas.openxmlformats.org/officeDocument/2006/relationships" id="260" r:id="R4730ce633e4b4f8b"/>
    <p:sldId xmlns:r="http://schemas.openxmlformats.org/officeDocument/2006/relationships" id="261" r:id="Rea17398e72a74fb8"/>
    <p:sldId xmlns:r="http://schemas.openxmlformats.org/officeDocument/2006/relationships" id="262" r:id="Re4ae9241c704495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c3076a326b4a55" /><Relationship Type="http://schemas.openxmlformats.org/officeDocument/2006/relationships/slide" Target="/ppt/slides/slide1.xml" Id="Rd768f3f787504ade" /><Relationship Type="http://schemas.openxmlformats.org/officeDocument/2006/relationships/slide" Target="/ppt/slides/slide2.xml" Id="Raabbdb1354b24b4d" /><Relationship Type="http://schemas.openxmlformats.org/officeDocument/2006/relationships/slide" Target="/ppt/slides/slide3.xml" Id="Raf4749e2c8974b66" /><Relationship Type="http://schemas.openxmlformats.org/officeDocument/2006/relationships/slide" Target="/ppt/slides/slide4.xml" Id="R82ea55af40c2464f" /><Relationship Type="http://schemas.openxmlformats.org/officeDocument/2006/relationships/slide" Target="/ppt/slides/slide5.xml" Id="R4730ce633e4b4f8b" /><Relationship Type="http://schemas.openxmlformats.org/officeDocument/2006/relationships/slide" Target="/ppt/slides/slide6.xml" Id="Rea17398e72a74fb8" /><Relationship Type="http://schemas.openxmlformats.org/officeDocument/2006/relationships/slide" Target="/ppt/slides/slide7.xml" Id="Re4ae9241c704495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e397b229b74a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0a56629f244a93" /><Relationship Type="http://schemas.openxmlformats.org/officeDocument/2006/relationships/theme" Target="/ppt/slideMasters/theme/theme1.xml" Id="R1a4bd97ca90d44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0a56629f244a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a9a891f6a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88cc77fea40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667ae894e4b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a308309d1d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da164ab6c4d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bf066718b4a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0ae703267742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ABACUS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ABACUS REGNSKAP AS ble etablert [år] og holder til i Brandbu.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8 054 938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1 731 062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TRUDE LARSEN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KJOS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HALVARD FALLANG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TINGELSTAD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Storlinna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2760 Brandbu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00 67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www.abacus-regnskap.no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992 933 046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ABACUS REGNSKAP AS</a:t>
            </a:r>
          </a:p>
        </p:txBody>
      </p:sp>
    </p:spTree>
  </p:cSld>
  <p:clrMapOvr>
    <a:masterClrMapping xmlns:a="http://schemas.openxmlformats.org/drawingml/2006/main"/>
  </p:clrMapOvr>
</p:sld>
</file>