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f45eb5b5440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ad380dd314196"/>
  </p:sldMasterIdLst>
  <p:sldIdLst>
    <p:sldId xmlns:r="http://schemas.openxmlformats.org/officeDocument/2006/relationships" id="256" r:id="R4c01ecd4d07d4d41"/>
    <p:sldId xmlns:r="http://schemas.openxmlformats.org/officeDocument/2006/relationships" id="257" r:id="R862ad7cebf2f4f2d"/>
    <p:sldId xmlns:r="http://schemas.openxmlformats.org/officeDocument/2006/relationships" id="258" r:id="Rda66b84a9e564990"/>
    <p:sldId xmlns:r="http://schemas.openxmlformats.org/officeDocument/2006/relationships" id="259" r:id="R849fdda30d9a4cf1"/>
    <p:sldId xmlns:r="http://schemas.openxmlformats.org/officeDocument/2006/relationships" id="260" r:id="Rdba4ad86ba1d43cd"/>
    <p:sldId xmlns:r="http://schemas.openxmlformats.org/officeDocument/2006/relationships" id="261" r:id="R867e42c555f646d1"/>
    <p:sldId xmlns:r="http://schemas.openxmlformats.org/officeDocument/2006/relationships" id="262" r:id="Raf76eb4bf38e46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ad380dd314196" /><Relationship Type="http://schemas.openxmlformats.org/officeDocument/2006/relationships/slide" Target="/ppt/slides/slide1.xml" Id="R4c01ecd4d07d4d41" /><Relationship Type="http://schemas.openxmlformats.org/officeDocument/2006/relationships/slide" Target="/ppt/slides/slide2.xml" Id="R862ad7cebf2f4f2d" /><Relationship Type="http://schemas.openxmlformats.org/officeDocument/2006/relationships/slide" Target="/ppt/slides/slide3.xml" Id="Rda66b84a9e564990" /><Relationship Type="http://schemas.openxmlformats.org/officeDocument/2006/relationships/slide" Target="/ppt/slides/slide4.xml" Id="R849fdda30d9a4cf1" /><Relationship Type="http://schemas.openxmlformats.org/officeDocument/2006/relationships/slide" Target="/ppt/slides/slide5.xml" Id="Rdba4ad86ba1d43cd" /><Relationship Type="http://schemas.openxmlformats.org/officeDocument/2006/relationships/slide" Target="/ppt/slides/slide6.xml" Id="R867e42c555f646d1" /><Relationship Type="http://schemas.openxmlformats.org/officeDocument/2006/relationships/slide" Target="/ppt/slides/slide7.xml" Id="Raf76eb4bf38e46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e72259e70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d964f513a41f2" /><Relationship Type="http://schemas.openxmlformats.org/officeDocument/2006/relationships/theme" Target="/ppt/slideMasters/theme/theme1.xml" Id="R27116e45f5ba42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d964f513a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d6ee2b9be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14a3626c0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82dec9a33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dbc196270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7fd6128244d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d0b3db9764b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d538a1179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SKUDE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−411 605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7 965 118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13 824 935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KNUTSVIK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Vikevågen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40 02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992 938 455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 AS</a:t>
            </a:r>
          </a:p>
        </p:txBody>
      </p:sp>
    </p:spTree>
  </p:cSld>
  <p:clrMapOvr>
    <a:masterClrMapping xmlns:a="http://schemas.openxmlformats.org/drawingml/2006/main"/>
  </p:clrMapOvr>
</p:sld>
</file>