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bc7c8792848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9a1554119e4fe5"/>
  </p:sldMasterIdLst>
  <p:sldIdLst>
    <p:sldId xmlns:r="http://schemas.openxmlformats.org/officeDocument/2006/relationships" id="256" r:id="Rb64053b2379343f0"/>
    <p:sldId xmlns:r="http://schemas.openxmlformats.org/officeDocument/2006/relationships" id="257" r:id="R822111af7e3f465c"/>
    <p:sldId xmlns:r="http://schemas.openxmlformats.org/officeDocument/2006/relationships" id="258" r:id="R5e20a3185cf14582"/>
    <p:sldId xmlns:r="http://schemas.openxmlformats.org/officeDocument/2006/relationships" id="259" r:id="R0c7d5e7d9af648c1"/>
    <p:sldId xmlns:r="http://schemas.openxmlformats.org/officeDocument/2006/relationships" id="260" r:id="R182760545963447d"/>
    <p:sldId xmlns:r="http://schemas.openxmlformats.org/officeDocument/2006/relationships" id="261" r:id="R02caf53c83384022"/>
    <p:sldId xmlns:r="http://schemas.openxmlformats.org/officeDocument/2006/relationships" id="262" r:id="Rfaf6a815843b46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a1554119e4fe5" /><Relationship Type="http://schemas.openxmlformats.org/officeDocument/2006/relationships/slide" Target="/ppt/slides/slide1.xml" Id="Rb64053b2379343f0" /><Relationship Type="http://schemas.openxmlformats.org/officeDocument/2006/relationships/slide" Target="/ppt/slides/slide2.xml" Id="R822111af7e3f465c" /><Relationship Type="http://schemas.openxmlformats.org/officeDocument/2006/relationships/slide" Target="/ppt/slides/slide3.xml" Id="R5e20a3185cf14582" /><Relationship Type="http://schemas.openxmlformats.org/officeDocument/2006/relationships/slide" Target="/ppt/slides/slide4.xml" Id="R0c7d5e7d9af648c1" /><Relationship Type="http://schemas.openxmlformats.org/officeDocument/2006/relationships/slide" Target="/ppt/slides/slide5.xml" Id="R182760545963447d" /><Relationship Type="http://schemas.openxmlformats.org/officeDocument/2006/relationships/slide" Target="/ppt/slides/slide6.xml" Id="R02caf53c83384022" /><Relationship Type="http://schemas.openxmlformats.org/officeDocument/2006/relationships/slide" Target="/ppt/slides/slide7.xml" Id="Rfaf6a815843b46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3e3d24c3d545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8e419fbb9418c" /><Relationship Type="http://schemas.openxmlformats.org/officeDocument/2006/relationships/theme" Target="/ppt/slideMasters/theme/theme1.xml" Id="R5c86d2a3e1bd4c8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d8e419fbb9418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e53f0aa284f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27f8650084a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a6e42b41145e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5187965f9f48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5a5b836034b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b1a3c08bd74c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5c996941445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LIMCO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LIMCO REGNSKAP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2 780 423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1 130 645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LIMCO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70 61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post@rcbergen.no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www.rcbergen.no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992 940 247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LIMCO REGNSKAP AS</a:t>
            </a:r>
          </a:p>
        </p:txBody>
      </p:sp>
    </p:spTree>
  </p:cSld>
  <p:clrMapOvr>
    <a:masterClrMapping xmlns:a="http://schemas.openxmlformats.org/drawingml/2006/main"/>
  </p:clrMapOvr>
</p:sld>
</file>